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70" d="100"/>
          <a:sy n="70" d="100"/>
        </p:scale>
        <p:origin x="61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EFAC20-DC18-4A5F-8FFE-B683E56F2B53}"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2053136428"/>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EFAC20-DC18-4A5F-8FFE-B683E56F2B53}"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211892912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EFAC20-DC18-4A5F-8FFE-B683E56F2B53}"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56951058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EFAC20-DC18-4A5F-8FFE-B683E56F2B53}"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3395790279"/>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7EFAC20-DC18-4A5F-8FFE-B683E56F2B53}" type="datetimeFigureOut">
              <a:rPr lang="en-US" smtClean="0"/>
              <a:t>12/6/2020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521982320"/>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EFAC20-DC18-4A5F-8FFE-B683E56F2B53}"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303242396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EFAC20-DC18-4A5F-8FFE-B683E56F2B53}" type="datetimeFigureOut">
              <a:rPr lang="en-US" smtClean="0"/>
              <a:t>12/6/2020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145825636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EFAC20-DC18-4A5F-8FFE-B683E56F2B53}" type="datetimeFigureOut">
              <a:rPr lang="en-US" smtClean="0"/>
              <a:t>12/6/2020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2633414686"/>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FAC20-DC18-4A5F-8FFE-B683E56F2B53}" type="datetimeFigureOut">
              <a:rPr lang="en-US" smtClean="0"/>
              <a:t>12/6/2020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3491711003"/>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EFAC20-DC18-4A5F-8FFE-B683E56F2B53}"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319487565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7EFAC20-DC18-4A5F-8FFE-B683E56F2B53}" type="datetimeFigureOut">
              <a:rPr lang="en-US" smtClean="0"/>
              <a:t>12/6/2020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56E069-D96A-4B22-A79B-FC788F60F77C}" type="slidenum">
              <a:rPr lang="en-US" smtClean="0"/>
              <a:t>‹#›</a:t>
            </a:fld>
            <a:endParaRPr lang="en-US"/>
          </a:p>
        </p:txBody>
      </p:sp>
    </p:spTree>
    <p:extLst>
      <p:ext uri="{BB962C8B-B14F-4D97-AF65-F5344CB8AC3E}">
        <p14:creationId xmlns:p14="http://schemas.microsoft.com/office/powerpoint/2010/main" val="122718948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EFAC20-DC18-4A5F-8FFE-B683E56F2B53}" type="datetimeFigureOut">
              <a:rPr lang="en-US" smtClean="0"/>
              <a:t>12/6/2020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6E069-D96A-4B22-A79B-FC788F60F77C}" type="slidenum">
              <a:rPr lang="en-US" smtClean="0"/>
              <a:t>‹#›</a:t>
            </a:fld>
            <a:endParaRPr lang="en-US"/>
          </a:p>
        </p:txBody>
      </p:sp>
    </p:spTree>
    <p:extLst>
      <p:ext uri="{BB962C8B-B14F-4D97-AF65-F5344CB8AC3E}">
        <p14:creationId xmlns:p14="http://schemas.microsoft.com/office/powerpoint/2010/main" val="487125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5.jpe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38.jpe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idx="4294967295"/>
          </p:nvPr>
        </p:nvSpPr>
        <p:spPr>
          <a:xfrm>
            <a:off x="1924337" y="2841510"/>
            <a:ext cx="8365066" cy="1031373"/>
          </a:xfrm>
          <a:solidFill>
            <a:schemeClr val="bg1"/>
          </a:solidFill>
          <a:ln>
            <a:solidFill>
              <a:schemeClr val="bg1"/>
            </a:solidFill>
          </a:ln>
        </p:spPr>
        <p:txBody>
          <a:bodyPr>
            <a:noAutofit/>
          </a:bodyPr>
          <a:lstStyle/>
          <a:p>
            <a:pPr algn="ctr" eaLnBrk="1" hangingPunct="1">
              <a:lnSpc>
                <a:spcPct val="80000"/>
              </a:lnSpc>
              <a:defRPr/>
            </a:pPr>
            <a:r>
              <a:rPr lang="en-US" altLang="en-US" sz="4000" b="1" cap="none" dirty="0" smtClean="0">
                <a:solidFill>
                  <a:schemeClr val="accent1">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rPr>
              <a:t/>
            </a:r>
            <a:br>
              <a:rPr lang="en-US" altLang="en-US" sz="4000" b="1" cap="none" dirty="0" smtClean="0">
                <a:solidFill>
                  <a:schemeClr val="accent1">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rPr>
            </a:br>
            <a:r>
              <a:rPr lang="sr-Latn-RS" altLang="en-US" sz="7200" b="1" dirty="0" smtClean="0">
                <a:solidFill>
                  <a:schemeClr val="accent1">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rPr>
              <a:t>Značaj vakcinacije</a:t>
            </a:r>
            <a:endParaRPr lang="en-US" altLang="en-US" sz="7200" b="1" cap="none" dirty="0" smtClean="0">
              <a:solidFill>
                <a:schemeClr val="accent1">
                  <a:lumMod val="75000"/>
                </a:schemeClr>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pic>
        <p:nvPicPr>
          <p:cNvPr id="5"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0" y="-1"/>
            <a:ext cx="2901244" cy="2864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l="4181" t="35759" r="61806" b="8241"/>
          <a:stretch>
            <a:fillRect/>
          </a:stretch>
        </p:blipFill>
        <p:spPr bwMode="auto">
          <a:xfrm>
            <a:off x="9659855" y="0"/>
            <a:ext cx="2532145" cy="260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7"/>
          <p:cNvSpPr txBox="1">
            <a:spLocks noChangeArrowheads="1"/>
          </p:cNvSpPr>
          <p:nvPr/>
        </p:nvSpPr>
        <p:spPr bwMode="auto">
          <a:xfrm>
            <a:off x="2960265" y="6183136"/>
            <a:ext cx="67803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r>
              <a:rPr lang="sr-Latn-RS" altLang="en-US" sz="1200" b="1" dirty="0" smtClean="0"/>
              <a:t>Programski zadatak Posebnog programa u oblasti javnog zdravlja za APV u 2020. godini</a:t>
            </a:r>
            <a:r>
              <a:rPr lang="sr-Cyrl-RS" altLang="en-US" sz="1200" b="1" dirty="0" smtClean="0"/>
              <a:t>:</a:t>
            </a:r>
            <a:endParaRPr lang="sr-Cyrl-RS" altLang="en-US" sz="1200" b="1" dirty="0"/>
          </a:p>
          <a:p>
            <a:pPr algn="ctr">
              <a:lnSpc>
                <a:spcPct val="100000"/>
              </a:lnSpc>
              <a:spcBef>
                <a:spcPct val="0"/>
              </a:spcBef>
              <a:buClrTx/>
              <a:buSzTx/>
              <a:buFontTx/>
              <a:buNone/>
            </a:pPr>
            <a:r>
              <a:rPr lang="sr-Latn-RS" altLang="en-US" sz="1200" b="1" dirty="0" smtClean="0"/>
              <a:t>Unapređenje zdravstvene pismenosti populacije </a:t>
            </a:r>
            <a:r>
              <a:rPr lang="en-US" altLang="en-US" sz="1200" b="1" dirty="0" smtClean="0"/>
              <a:t>– „</a:t>
            </a:r>
            <a:r>
              <a:rPr lang="sr-Latn-RS" altLang="en-US" sz="1200" b="1" dirty="0" smtClean="0"/>
              <a:t>Znanjem do zdravih izbora</a:t>
            </a:r>
            <a:r>
              <a:rPr lang="en-US" altLang="en-US" sz="1200" b="1" dirty="0" smtClean="0"/>
              <a:t>“ </a:t>
            </a:r>
            <a:endParaRPr lang="en-US" altLang="en-US" sz="1200" b="1" dirty="0"/>
          </a:p>
        </p:txBody>
      </p:sp>
      <p:sp>
        <p:nvSpPr>
          <p:cNvPr id="8" name="TextBox 2"/>
          <p:cNvSpPr txBox="1">
            <a:spLocks noChangeArrowheads="1"/>
          </p:cNvSpPr>
          <p:nvPr/>
        </p:nvSpPr>
        <p:spPr bwMode="auto">
          <a:xfrm>
            <a:off x="3257372" y="4181887"/>
            <a:ext cx="56989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cs typeface="Arial" panose="020B0604020202020204" pitchFamily="34" charset="0"/>
              </a:defRPr>
            </a:lvl1pPr>
            <a:lvl2pPr marL="742950" indent="-285750">
              <a:defRPr sz="1300">
                <a:solidFill>
                  <a:schemeClr val="tx1"/>
                </a:solidFill>
                <a:latin typeface="Arial" panose="020B0604020202020204" pitchFamily="34" charset="0"/>
                <a:cs typeface="Arial" panose="020B0604020202020204" pitchFamily="34" charset="0"/>
              </a:defRPr>
            </a:lvl2pPr>
            <a:lvl3pPr marL="1143000" indent="-228600">
              <a:defRPr sz="1300">
                <a:solidFill>
                  <a:schemeClr val="tx1"/>
                </a:solidFill>
                <a:latin typeface="Arial" panose="020B0604020202020204" pitchFamily="34" charset="0"/>
                <a:cs typeface="Arial" panose="020B0604020202020204" pitchFamily="34" charset="0"/>
              </a:defRPr>
            </a:lvl3pPr>
            <a:lvl4pPr marL="1600200" indent="-228600">
              <a:defRPr sz="1300">
                <a:solidFill>
                  <a:schemeClr val="tx1"/>
                </a:solidFill>
                <a:latin typeface="Arial" panose="020B0604020202020204" pitchFamily="34" charset="0"/>
                <a:cs typeface="Arial" panose="020B0604020202020204" pitchFamily="34" charset="0"/>
              </a:defRPr>
            </a:lvl4pPr>
            <a:lvl5pPr marL="2057400" indent="-228600">
              <a:defRPr sz="13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9pPr>
          </a:lstStyle>
          <a:p>
            <a:r>
              <a:rPr lang="sr-Latn-RS" altLang="en-US" sz="2000" dirty="0" smtClean="0"/>
              <a:t>Doc. </a:t>
            </a:r>
            <a:r>
              <a:rPr lang="sr-Latn-RS" altLang="en-US" sz="2000" dirty="0"/>
              <a:t>d</a:t>
            </a:r>
            <a:r>
              <a:rPr lang="sr-Latn-RS" altLang="en-US" sz="2000" dirty="0" smtClean="0"/>
              <a:t>r Mioljub Ristić, doc. dr Snežana Ukropina</a:t>
            </a:r>
            <a:endParaRPr lang="en-US" altLang="en-US" sz="2000" dirty="0"/>
          </a:p>
        </p:txBody>
      </p:sp>
      <p:sp>
        <p:nvSpPr>
          <p:cNvPr id="9" name="WordArt 9"/>
          <p:cNvSpPr>
            <a:spLocks noChangeArrowheads="1" noChangeShapeType="1" noTextEdit="1"/>
          </p:cNvSpPr>
          <p:nvPr/>
        </p:nvSpPr>
        <p:spPr bwMode="auto">
          <a:xfrm>
            <a:off x="4862424" y="5737123"/>
            <a:ext cx="2976033" cy="362126"/>
          </a:xfrm>
          <a:prstGeom prst="rect">
            <a:avLst/>
          </a:prstGeom>
        </p:spPr>
        <p:txBody>
          <a:bodyPr wrap="none" fromWordArt="1">
            <a:prstTxWarp prst="textPlain">
              <a:avLst>
                <a:gd name="adj" fmla="val 50000"/>
              </a:avLst>
            </a:prstTxWarp>
          </a:bodyPr>
          <a:lstStyle/>
          <a:p>
            <a:pPr algn="ctr"/>
            <a:r>
              <a:rPr lang="sr-Latn-R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Znanjem do zdravih izbora</a:t>
            </a:r>
            <a:r>
              <a:rPr lang="sr-Cyrl-R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a:t>
            </a:r>
            <a:endPar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23" y="5370251"/>
            <a:ext cx="2049517" cy="1593312"/>
          </a:xfrm>
          <a:prstGeom prst="rect">
            <a:avLst/>
          </a:prstGeom>
        </p:spPr>
      </p:pic>
      <p:grpSp>
        <p:nvGrpSpPr>
          <p:cNvPr id="11" name="Group 10"/>
          <p:cNvGrpSpPr/>
          <p:nvPr/>
        </p:nvGrpSpPr>
        <p:grpSpPr>
          <a:xfrm>
            <a:off x="10394510" y="5452886"/>
            <a:ext cx="1744717" cy="1348604"/>
            <a:chOff x="10394510" y="5452886"/>
            <a:chExt cx="1744717" cy="1348604"/>
          </a:xfrm>
        </p:grpSpPr>
        <p:pic>
          <p:nvPicPr>
            <p:cNvPr id="12" name="Picture 11"/>
            <p:cNvPicPr>
              <a:picLocks noChangeAspect="1"/>
            </p:cNvPicPr>
            <p:nvPr/>
          </p:nvPicPr>
          <p:blipFill rotWithShape="1">
            <a:blip r:embed="rId5" cstate="print">
              <a:extLst>
                <a:ext uri="{28A0092B-C50C-407E-A947-70E740481C1C}">
                  <a14:useLocalDpi xmlns:a14="http://schemas.microsoft.com/office/drawing/2010/main" val="0"/>
                </a:ext>
              </a:extLst>
            </a:blip>
            <a:srcRect l="49275" r="5890" b="54885"/>
            <a:stretch/>
          </p:blipFill>
          <p:spPr>
            <a:xfrm>
              <a:off x="10499834" y="5737123"/>
              <a:ext cx="1639393" cy="1064367"/>
            </a:xfrm>
            <a:prstGeom prst="rect">
              <a:avLst/>
            </a:prstGeom>
          </p:spPr>
        </p:pic>
        <p:sp>
          <p:nvSpPr>
            <p:cNvPr id="13" name="TextBox 12"/>
            <p:cNvSpPr txBox="1"/>
            <p:nvPr/>
          </p:nvSpPr>
          <p:spPr>
            <a:xfrm>
              <a:off x="10394510" y="5452886"/>
              <a:ext cx="1744717" cy="400110"/>
            </a:xfrm>
            <a:prstGeom prst="rect">
              <a:avLst/>
            </a:prstGeom>
            <a:noFill/>
          </p:spPr>
          <p:txBody>
            <a:bodyPr wrap="square" rtlCol="0">
              <a:spAutoFit/>
            </a:bodyPr>
            <a:lstStyle/>
            <a:p>
              <a:pPr algn="ctr"/>
              <a:r>
                <a:rPr lang="sr-Cyrl-RS" sz="1000" b="1" dirty="0" smtClean="0">
                  <a:solidFill>
                    <a:srgbClr val="FF0000"/>
                  </a:solidFill>
                  <a:latin typeface="Arial" panose="020B0604020202020204" pitchFamily="34" charset="0"/>
                  <a:cs typeface="Arial" panose="020B0604020202020204" pitchFamily="34" charset="0"/>
                </a:rPr>
                <a:t>Институт за јавно здравље Војводине</a:t>
              </a:r>
              <a:endParaRPr lang="en-US" sz="1000" b="1"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85352452"/>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p:cNvSpPr>
          <p:nvPr/>
        </p:nvSpPr>
        <p:spPr bwMode="auto">
          <a:xfrm>
            <a:off x="474133" y="1005548"/>
            <a:ext cx="10673469" cy="5365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88" tIns="41143" rIns="82288" bIns="41143"/>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r>
              <a:rPr lang="en-US" altLang="en-US" sz="3400" b="1" dirty="0" err="1">
                <a:solidFill>
                  <a:srgbClr val="217DC9"/>
                </a:solidFill>
              </a:rPr>
              <a:t>Ugledajte</a:t>
            </a:r>
            <a:r>
              <a:rPr lang="en-US" altLang="en-US" sz="3400" b="1" dirty="0">
                <a:solidFill>
                  <a:srgbClr val="217DC9"/>
                </a:solidFill>
              </a:rPr>
              <a:t> se </a:t>
            </a:r>
            <a:r>
              <a:rPr lang="en-US" altLang="en-US" sz="3400" b="1" dirty="0" err="1">
                <a:solidFill>
                  <a:srgbClr val="217DC9"/>
                </a:solidFill>
              </a:rPr>
              <a:t>na</a:t>
            </a:r>
            <a:r>
              <a:rPr lang="en-US" altLang="en-US" sz="3400" b="1" dirty="0">
                <a:solidFill>
                  <a:srgbClr val="217DC9"/>
                </a:solidFill>
              </a:rPr>
              <a:t> </a:t>
            </a:r>
            <a:r>
              <a:rPr lang="en-US" altLang="en-US" sz="3400" b="1" dirty="0" err="1">
                <a:solidFill>
                  <a:srgbClr val="217DC9"/>
                </a:solidFill>
              </a:rPr>
              <a:t>naše</a:t>
            </a:r>
            <a:r>
              <a:rPr lang="en-US" altLang="en-US" sz="3400" b="1" dirty="0">
                <a:solidFill>
                  <a:srgbClr val="217DC9"/>
                </a:solidFill>
              </a:rPr>
              <a:t> </a:t>
            </a:r>
            <a:r>
              <a:rPr lang="en-US" altLang="en-US" sz="3400" b="1" dirty="0" err="1">
                <a:solidFill>
                  <a:srgbClr val="217DC9"/>
                </a:solidFill>
              </a:rPr>
              <a:t>starije</a:t>
            </a:r>
            <a:r>
              <a:rPr lang="en-US" altLang="en-US" sz="3400" b="1" dirty="0">
                <a:solidFill>
                  <a:srgbClr val="217DC9"/>
                </a:solidFill>
              </a:rPr>
              <a:t> </a:t>
            </a:r>
            <a:r>
              <a:rPr lang="en-US" altLang="en-US" sz="3400" b="1" dirty="0" err="1">
                <a:solidFill>
                  <a:srgbClr val="217DC9"/>
                </a:solidFill>
              </a:rPr>
              <a:t>koji</a:t>
            </a:r>
            <a:r>
              <a:rPr lang="en-US" altLang="en-US" sz="3400" b="1" dirty="0">
                <a:solidFill>
                  <a:srgbClr val="217DC9"/>
                </a:solidFill>
              </a:rPr>
              <a:t> </a:t>
            </a:r>
            <a:r>
              <a:rPr lang="en-US" altLang="en-US" sz="3400" b="1" dirty="0" err="1">
                <a:solidFill>
                  <a:srgbClr val="217DC9"/>
                </a:solidFill>
              </a:rPr>
              <a:t>su</a:t>
            </a:r>
            <a:r>
              <a:rPr lang="en-US" altLang="en-US" sz="3400" b="1" dirty="0">
                <a:solidFill>
                  <a:srgbClr val="217DC9"/>
                </a:solidFill>
              </a:rPr>
              <a:t> </a:t>
            </a:r>
            <a:r>
              <a:rPr lang="en-US" altLang="en-US" sz="3400" b="1" dirty="0" err="1">
                <a:solidFill>
                  <a:srgbClr val="217DC9"/>
                </a:solidFill>
              </a:rPr>
              <a:t>nas</a:t>
            </a:r>
            <a:r>
              <a:rPr lang="en-US" altLang="en-US" sz="3400" b="1" dirty="0">
                <a:solidFill>
                  <a:srgbClr val="217DC9"/>
                </a:solidFill>
              </a:rPr>
              <a:t> </a:t>
            </a:r>
            <a:r>
              <a:rPr lang="en-US" altLang="en-US" sz="3400" b="1" dirty="0" err="1">
                <a:solidFill>
                  <a:srgbClr val="217DC9"/>
                </a:solidFill>
              </a:rPr>
              <a:t>odvodili</a:t>
            </a:r>
            <a:r>
              <a:rPr lang="en-US" altLang="en-US" sz="3400" b="1" dirty="0">
                <a:solidFill>
                  <a:srgbClr val="217DC9"/>
                </a:solidFill>
              </a:rPr>
              <a:t> </a:t>
            </a:r>
            <a:r>
              <a:rPr lang="en-US" altLang="en-US" sz="3400" b="1" dirty="0" err="1">
                <a:solidFill>
                  <a:srgbClr val="217DC9"/>
                </a:solidFill>
              </a:rPr>
              <a:t>na</a:t>
            </a:r>
            <a:r>
              <a:rPr lang="en-US" altLang="en-US" sz="3400" b="1" dirty="0">
                <a:solidFill>
                  <a:srgbClr val="217DC9"/>
                </a:solidFill>
              </a:rPr>
              <a:t> </a:t>
            </a:r>
            <a:r>
              <a:rPr lang="en-US" altLang="en-US" sz="3400" b="1" dirty="0" err="1">
                <a:solidFill>
                  <a:srgbClr val="217DC9"/>
                </a:solidFill>
              </a:rPr>
              <a:t>vakcinaciju</a:t>
            </a:r>
            <a:r>
              <a:rPr lang="en-US" altLang="en-US" sz="3400" b="1" dirty="0">
                <a:solidFill>
                  <a:srgbClr val="217DC9"/>
                </a:solidFill>
              </a:rPr>
              <a:t> </a:t>
            </a:r>
            <a:r>
              <a:rPr lang="en-US" altLang="en-US" sz="3400" b="1" dirty="0" err="1">
                <a:solidFill>
                  <a:srgbClr val="217DC9"/>
                </a:solidFill>
              </a:rPr>
              <a:t>i</a:t>
            </a:r>
            <a:r>
              <a:rPr lang="en-US" altLang="en-US" sz="3400" b="1" dirty="0">
                <a:solidFill>
                  <a:srgbClr val="217DC9"/>
                </a:solidFill>
              </a:rPr>
              <a:t> </a:t>
            </a:r>
            <a:r>
              <a:rPr lang="en-US" altLang="en-US" sz="3400" b="1" dirty="0" err="1">
                <a:solidFill>
                  <a:srgbClr val="217DC9"/>
                </a:solidFill>
              </a:rPr>
              <a:t>tako</a:t>
            </a:r>
            <a:r>
              <a:rPr lang="en-US" altLang="en-US" sz="3400" b="1" dirty="0">
                <a:solidFill>
                  <a:srgbClr val="217DC9"/>
                </a:solidFill>
              </a:rPr>
              <a:t> </a:t>
            </a:r>
            <a:r>
              <a:rPr lang="en-US" altLang="en-US" sz="3400" b="1" dirty="0" err="1">
                <a:solidFill>
                  <a:srgbClr val="217DC9"/>
                </a:solidFill>
              </a:rPr>
              <a:t>učestvovali</a:t>
            </a:r>
            <a:r>
              <a:rPr lang="en-US" altLang="en-US" sz="3400" b="1" dirty="0">
                <a:solidFill>
                  <a:srgbClr val="217DC9"/>
                </a:solidFill>
              </a:rPr>
              <a:t> u </a:t>
            </a:r>
            <a:r>
              <a:rPr lang="en-US" altLang="en-US" sz="3400" b="1" dirty="0" err="1">
                <a:solidFill>
                  <a:srgbClr val="217DC9"/>
                </a:solidFill>
              </a:rPr>
              <a:t>iskorenjivanju</a:t>
            </a:r>
            <a:r>
              <a:rPr lang="en-US" altLang="en-US" sz="3400" b="1" dirty="0">
                <a:solidFill>
                  <a:srgbClr val="217DC9"/>
                </a:solidFill>
              </a:rPr>
              <a:t> </a:t>
            </a:r>
            <a:r>
              <a:rPr lang="en-US" altLang="en-US" sz="3400" b="1" dirty="0" err="1">
                <a:solidFill>
                  <a:srgbClr val="217DC9"/>
                </a:solidFill>
              </a:rPr>
              <a:t>variole</a:t>
            </a:r>
            <a:r>
              <a:rPr lang="en-US" altLang="en-US" sz="3400" b="1" dirty="0">
                <a:solidFill>
                  <a:srgbClr val="217DC9"/>
                </a:solidFill>
              </a:rPr>
              <a:t> </a:t>
            </a:r>
            <a:r>
              <a:rPr lang="en-US" altLang="en-US" sz="3400" b="1" dirty="0" err="1">
                <a:solidFill>
                  <a:srgbClr val="217DC9"/>
                </a:solidFill>
              </a:rPr>
              <a:t>vere</a:t>
            </a:r>
            <a:r>
              <a:rPr lang="en-US" altLang="en-US" sz="3400" b="1" dirty="0">
                <a:solidFill>
                  <a:srgbClr val="217DC9"/>
                </a:solidFill>
              </a:rPr>
              <a:t> u celom </a:t>
            </a:r>
            <a:r>
              <a:rPr lang="en-US" altLang="en-US" sz="3400" b="1" dirty="0" err="1">
                <a:solidFill>
                  <a:srgbClr val="217DC9"/>
                </a:solidFill>
              </a:rPr>
              <a:t>svetu</a:t>
            </a:r>
            <a:r>
              <a:rPr lang="en-US" altLang="en-US" sz="3400" b="1" dirty="0">
                <a:solidFill>
                  <a:srgbClr val="217DC9"/>
                </a:solidFill>
              </a:rPr>
              <a:t> </a:t>
            </a:r>
            <a:r>
              <a:rPr lang="en-US" altLang="en-US" sz="3400" b="1" dirty="0" err="1">
                <a:solidFill>
                  <a:srgbClr val="217DC9"/>
                </a:solidFill>
              </a:rPr>
              <a:t>i</a:t>
            </a:r>
            <a:r>
              <a:rPr lang="en-US" altLang="en-US" sz="3400" b="1" dirty="0">
                <a:solidFill>
                  <a:srgbClr val="217DC9"/>
                </a:solidFill>
              </a:rPr>
              <a:t> </a:t>
            </a:r>
            <a:r>
              <a:rPr lang="en-US" altLang="en-US" sz="3400" b="1" dirty="0" err="1">
                <a:solidFill>
                  <a:srgbClr val="217DC9"/>
                </a:solidFill>
              </a:rPr>
              <a:t>dečije</a:t>
            </a:r>
            <a:r>
              <a:rPr lang="en-US" altLang="en-US" sz="3400" b="1" dirty="0">
                <a:solidFill>
                  <a:srgbClr val="217DC9"/>
                </a:solidFill>
              </a:rPr>
              <a:t> </a:t>
            </a:r>
            <a:r>
              <a:rPr lang="en-US" altLang="en-US" sz="3400" b="1" dirty="0" err="1">
                <a:solidFill>
                  <a:srgbClr val="217DC9"/>
                </a:solidFill>
              </a:rPr>
              <a:t>paralize</a:t>
            </a:r>
            <a:r>
              <a:rPr lang="en-US" altLang="en-US" sz="3400" b="1" dirty="0">
                <a:solidFill>
                  <a:srgbClr val="217DC9"/>
                </a:solidFill>
              </a:rPr>
              <a:t> u </a:t>
            </a:r>
            <a:r>
              <a:rPr lang="en-US" altLang="en-US" sz="3400" b="1" dirty="0" err="1">
                <a:solidFill>
                  <a:srgbClr val="217DC9"/>
                </a:solidFill>
              </a:rPr>
              <a:t>skoro</a:t>
            </a:r>
            <a:r>
              <a:rPr lang="en-US" altLang="en-US" sz="3400" b="1" dirty="0">
                <a:solidFill>
                  <a:srgbClr val="217DC9"/>
                </a:solidFill>
              </a:rPr>
              <a:t> celom </a:t>
            </a:r>
            <a:r>
              <a:rPr lang="en-US" altLang="en-US" sz="3400" b="1" dirty="0" err="1">
                <a:solidFill>
                  <a:srgbClr val="217DC9"/>
                </a:solidFill>
              </a:rPr>
              <a:t>svetu</a:t>
            </a:r>
            <a:r>
              <a:rPr lang="en-US" altLang="en-US" sz="3400" b="1" dirty="0">
                <a:solidFill>
                  <a:srgbClr val="217DC9"/>
                </a:solidFill>
              </a:rPr>
              <a:t>. </a:t>
            </a:r>
          </a:p>
          <a:p>
            <a:r>
              <a:rPr lang="sr-Latn-RS" altLang="en-US" sz="3400" b="1" dirty="0" smtClean="0">
                <a:solidFill>
                  <a:srgbClr val="217DC9"/>
                </a:solidFill>
              </a:rPr>
              <a:t>Vakcinišite svoje dete svim </a:t>
            </a:r>
            <a:r>
              <a:rPr lang="en-US" altLang="en-US" sz="3400" b="1" dirty="0" smtClean="0">
                <a:solidFill>
                  <a:srgbClr val="217DC9"/>
                </a:solidFill>
              </a:rPr>
              <a:t> </a:t>
            </a:r>
            <a:r>
              <a:rPr lang="sr-Cyrl-RS" altLang="en-US" sz="3400" b="1" dirty="0" smtClean="0">
                <a:solidFill>
                  <a:srgbClr val="217DC9"/>
                </a:solidFill>
              </a:rPr>
              <a:t>                                                  </a:t>
            </a:r>
            <a:r>
              <a:rPr lang="sr-Latn-RS" altLang="en-US" sz="3400" b="1" dirty="0" smtClean="0">
                <a:solidFill>
                  <a:srgbClr val="217DC9"/>
                </a:solidFill>
              </a:rPr>
              <a:t>vakcinama iz kalendara </a:t>
            </a:r>
            <a:r>
              <a:rPr lang="en-US" altLang="en-US" sz="3400" b="1" dirty="0" smtClean="0">
                <a:solidFill>
                  <a:srgbClr val="217DC9"/>
                </a:solidFill>
              </a:rPr>
              <a:t> </a:t>
            </a:r>
            <a:r>
              <a:rPr lang="sr-Cyrl-RS" altLang="en-US" sz="3400" b="1" dirty="0" smtClean="0">
                <a:solidFill>
                  <a:srgbClr val="217DC9"/>
                </a:solidFill>
              </a:rPr>
              <a:t>                                                       </a:t>
            </a:r>
            <a:r>
              <a:rPr lang="sr-Latn-RS" altLang="en-US" sz="3400" b="1" dirty="0" smtClean="0">
                <a:solidFill>
                  <a:srgbClr val="217DC9"/>
                </a:solidFill>
              </a:rPr>
              <a:t>vakcinacije i doprinesite da u</a:t>
            </a:r>
            <a:r>
              <a:rPr lang="en-US" altLang="en-US" sz="3400" b="1" dirty="0" smtClean="0">
                <a:solidFill>
                  <a:srgbClr val="217DC9"/>
                </a:solidFill>
              </a:rPr>
              <a:t> </a:t>
            </a:r>
            <a:r>
              <a:rPr lang="sr-Cyrl-RS" altLang="en-US" sz="3400" b="1" dirty="0" smtClean="0">
                <a:solidFill>
                  <a:srgbClr val="217DC9"/>
                </a:solidFill>
              </a:rPr>
              <a:t>                                                         </a:t>
            </a:r>
            <a:r>
              <a:rPr lang="sr-Latn-RS" altLang="en-US" sz="3400" b="1" dirty="0" smtClean="0">
                <a:solidFill>
                  <a:srgbClr val="217DC9"/>
                </a:solidFill>
              </a:rPr>
              <a:t>budućnosti i neka druga</a:t>
            </a:r>
            <a:r>
              <a:rPr lang="en-US" altLang="en-US" sz="3400" b="1" dirty="0" smtClean="0">
                <a:solidFill>
                  <a:srgbClr val="217DC9"/>
                </a:solidFill>
              </a:rPr>
              <a:t> </a:t>
            </a:r>
            <a:r>
              <a:rPr lang="sr-Cyrl-RS" altLang="en-US" sz="3400" b="1" dirty="0" smtClean="0">
                <a:solidFill>
                  <a:srgbClr val="217DC9"/>
                </a:solidFill>
              </a:rPr>
              <a:t>                                                </a:t>
            </a:r>
            <a:r>
              <a:rPr lang="sr-Latn-RS" altLang="en-US" sz="3400" b="1" dirty="0" smtClean="0">
                <a:solidFill>
                  <a:srgbClr val="217DC9"/>
                </a:solidFill>
              </a:rPr>
              <a:t>oboljenja zauvek nestanu</a:t>
            </a:r>
            <a:r>
              <a:rPr lang="sr-Cyrl-RS" altLang="en-US" sz="3400" b="1" dirty="0" smtClean="0">
                <a:solidFill>
                  <a:srgbClr val="217DC9"/>
                </a:solidFill>
              </a:rPr>
              <a:t>                                         </a:t>
            </a:r>
            <a:r>
              <a:rPr lang="en-US" altLang="en-US" sz="3400" b="1" dirty="0" smtClean="0">
                <a:solidFill>
                  <a:srgbClr val="217DC9"/>
                </a:solidFill>
              </a:rPr>
              <a:t> </a:t>
            </a:r>
            <a:r>
              <a:rPr lang="sr-Latn-RS" altLang="en-US" sz="3400" b="1" dirty="0" smtClean="0">
                <a:solidFill>
                  <a:srgbClr val="217DC9"/>
                </a:solidFill>
              </a:rPr>
              <a:t>sa lica zemlje</a:t>
            </a:r>
            <a:endParaRPr lang="en-US" altLang="en-US" sz="3400" b="1" dirty="0">
              <a:solidFill>
                <a:srgbClr val="217DC9"/>
              </a:solidFill>
            </a:endParaRPr>
          </a:p>
        </p:txBody>
      </p:sp>
      <p:pic>
        <p:nvPicPr>
          <p:cNvPr id="16388" name="Picture 41"/>
          <p:cNvPicPr>
            <a:picLocks noChangeAspect="1"/>
          </p:cNvPicPr>
          <p:nvPr/>
        </p:nvPicPr>
        <p:blipFill rotWithShape="1">
          <a:blip r:embed="rId2">
            <a:extLst>
              <a:ext uri="{28A0092B-C50C-407E-A947-70E740481C1C}">
                <a14:useLocalDpi xmlns:a14="http://schemas.microsoft.com/office/drawing/2010/main" val="0"/>
              </a:ext>
            </a:extLst>
          </a:blip>
          <a:srcRect t="7633" b="5149"/>
          <a:stretch/>
        </p:blipFill>
        <p:spPr bwMode="auto">
          <a:xfrm>
            <a:off x="6750756" y="2838043"/>
            <a:ext cx="3194755" cy="3768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Logo_agitka_bela_pozadina"/>
          <p:cNvPicPr>
            <a:picLocks noChangeAspect="1" noChangeArrowheads="1"/>
          </p:cNvPicPr>
          <p:nvPr/>
        </p:nvPicPr>
        <p:blipFill>
          <a:blip r:embed="rId3">
            <a:extLst>
              <a:ext uri="{28A0092B-C50C-407E-A947-70E740481C1C}">
                <a14:useLocalDpi xmlns:a14="http://schemas.microsoft.com/office/drawing/2010/main" val="0"/>
              </a:ext>
            </a:extLst>
          </a:blip>
          <a:srcRect l="18001" t="11600" r="17999" b="21201"/>
          <a:stretch>
            <a:fillRect/>
          </a:stretch>
        </p:blipFill>
        <p:spPr bwMode="auto">
          <a:xfrm>
            <a:off x="10182579" y="4874014"/>
            <a:ext cx="2009422" cy="19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2700689"/>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Text Box 4"/>
          <p:cNvSpPr txBox="1">
            <a:spLocks noChangeArrowheads="1"/>
          </p:cNvSpPr>
          <p:nvPr/>
        </p:nvSpPr>
        <p:spPr bwMode="auto">
          <a:xfrm>
            <a:off x="986978" y="942579"/>
            <a:ext cx="10041444" cy="5101384"/>
          </a:xfrm>
          <a:prstGeom prst="rect">
            <a:avLst/>
          </a:prstGeom>
          <a:solidFill>
            <a:schemeClr val="bg1"/>
          </a:solidFill>
          <a:ln w="9525">
            <a:noFill/>
            <a:miter lim="800000"/>
            <a:headEnd/>
            <a:tailEnd/>
          </a:ln>
          <a:effectLst/>
        </p:spPr>
        <p:txBody>
          <a:bodyPr wrap="none" lIns="114288" tIns="57144" rIns="114288" bIns="57144">
            <a:spAutoFit/>
          </a:bodyPr>
          <a:lstStyle/>
          <a:p>
            <a:pPr marL="428625" indent="-428625" algn="ctr" defTabSz="823516">
              <a:defRPr/>
            </a:pPr>
            <a:endParaRPr lang="en-US" sz="5400" b="1" dirty="0">
              <a:solidFill>
                <a:srgbClr val="CC0000"/>
              </a:solidFill>
              <a:effectLst>
                <a:outerShdw blurRad="38100" dist="38100" dir="2700000" algn="tl">
                  <a:srgbClr val="C0C0C0"/>
                </a:outerShdw>
              </a:effectLst>
              <a:latin typeface="Arial" charset="0"/>
              <a:cs typeface="Arial" charset="0"/>
            </a:endParaRPr>
          </a:p>
          <a:p>
            <a:pPr marL="428625" indent="-428625" algn="ctr" defTabSz="823516">
              <a:defRPr/>
            </a:pPr>
            <a:endParaRPr lang="en-US" sz="5400" b="1" dirty="0">
              <a:solidFill>
                <a:srgbClr val="CC0000"/>
              </a:solidFill>
              <a:effectLst>
                <a:outerShdw blurRad="38100" dist="38100" dir="2700000" algn="tl">
                  <a:srgbClr val="C0C0C0"/>
                </a:outerShdw>
              </a:effectLst>
              <a:latin typeface="Arial" charset="0"/>
              <a:cs typeface="Arial" charset="0"/>
            </a:endParaRPr>
          </a:p>
          <a:p>
            <a:pPr marL="428625" indent="-428625" algn="ctr" defTabSz="823516">
              <a:defRPr/>
            </a:pPr>
            <a:r>
              <a:rPr lang="sr-Latn-RS" sz="5400" b="1" dirty="0" smtClean="0">
                <a:solidFill>
                  <a:srgbClr val="CC0000"/>
                </a:solidFill>
                <a:effectLst>
                  <a:outerShdw blurRad="38100" dist="38100" dir="2700000" algn="tl">
                    <a:srgbClr val="C0C0C0"/>
                  </a:outerShdw>
                </a:effectLst>
                <a:latin typeface="Arial" charset="0"/>
                <a:cs typeface="Arial" charset="0"/>
              </a:rPr>
              <a:t>Vakcine svakog minuta spasu</a:t>
            </a:r>
            <a:endParaRPr lang="en-US" sz="5400" b="1" dirty="0">
              <a:solidFill>
                <a:srgbClr val="CC0000"/>
              </a:solidFill>
              <a:effectLst>
                <a:outerShdw blurRad="38100" dist="38100" dir="2700000" algn="tl">
                  <a:srgbClr val="C0C0C0"/>
                </a:outerShdw>
              </a:effectLst>
              <a:latin typeface="Arial" charset="0"/>
              <a:cs typeface="Arial" charset="0"/>
            </a:endParaRPr>
          </a:p>
          <a:p>
            <a:pPr marL="428625" indent="-428625" algn="ctr" defTabSz="823516">
              <a:defRPr/>
            </a:pPr>
            <a:r>
              <a:rPr lang="en-US" sz="5400" b="1" dirty="0">
                <a:solidFill>
                  <a:srgbClr val="CC0000"/>
                </a:solidFill>
                <a:effectLst>
                  <a:outerShdw blurRad="38100" dist="38100" dir="2700000" algn="tl">
                    <a:srgbClr val="C0C0C0"/>
                  </a:outerShdw>
                </a:effectLst>
                <a:latin typeface="Arial" charset="0"/>
                <a:cs typeface="Arial" charset="0"/>
              </a:rPr>
              <a:t>5 </a:t>
            </a:r>
            <a:r>
              <a:rPr lang="sr-Latn-RS" sz="5400" b="1" dirty="0" smtClean="0">
                <a:solidFill>
                  <a:srgbClr val="CC0000"/>
                </a:solidFill>
                <a:effectLst>
                  <a:outerShdw blurRad="38100" dist="38100" dir="2700000" algn="tl">
                    <a:srgbClr val="C0C0C0"/>
                  </a:outerShdw>
                </a:effectLst>
                <a:latin typeface="Arial" charset="0"/>
                <a:cs typeface="Arial" charset="0"/>
              </a:rPr>
              <a:t>ljudskih života</a:t>
            </a:r>
            <a:r>
              <a:rPr lang="en-US" sz="5400" b="1" dirty="0" smtClean="0">
                <a:solidFill>
                  <a:srgbClr val="CC0000"/>
                </a:solidFill>
                <a:effectLst>
                  <a:outerShdw blurRad="38100" dist="38100" dir="2700000" algn="tl">
                    <a:srgbClr val="C0C0C0"/>
                  </a:outerShdw>
                </a:effectLst>
                <a:latin typeface="Arial" charset="0"/>
                <a:cs typeface="Arial" charset="0"/>
              </a:rPr>
              <a:t>!</a:t>
            </a:r>
            <a:endParaRPr lang="en-US" sz="5400" b="1" dirty="0">
              <a:solidFill>
                <a:srgbClr val="CC0000"/>
              </a:solidFill>
              <a:effectLst>
                <a:outerShdw blurRad="38100" dist="38100" dir="2700000" algn="tl">
                  <a:srgbClr val="C0C0C0"/>
                </a:outerShdw>
              </a:effectLst>
              <a:latin typeface="Arial" charset="0"/>
              <a:cs typeface="Arial" charset="0"/>
            </a:endParaRPr>
          </a:p>
          <a:p>
            <a:pPr marL="428625" indent="-428625" algn="ctr" defTabSz="823516">
              <a:defRPr/>
            </a:pPr>
            <a:endParaRPr lang="en-US" sz="5400" b="1" dirty="0">
              <a:solidFill>
                <a:srgbClr val="CC0000"/>
              </a:solidFill>
              <a:effectLst>
                <a:outerShdw blurRad="38100" dist="38100" dir="2700000" algn="tl">
                  <a:srgbClr val="C0C0C0"/>
                </a:outerShdw>
              </a:effectLst>
              <a:latin typeface="Arial" charset="0"/>
              <a:cs typeface="Arial" charset="0"/>
            </a:endParaRPr>
          </a:p>
          <a:p>
            <a:pPr marL="428625" indent="-428625" algn="ctr" defTabSz="823516">
              <a:defRPr/>
            </a:pPr>
            <a:endParaRPr lang="en-US" sz="5400" b="1" dirty="0">
              <a:solidFill>
                <a:srgbClr val="CC0000"/>
              </a:solidFill>
              <a:effectLst>
                <a:outerShdw blurRad="38100" dist="38100" dir="2700000" algn="tl">
                  <a:srgbClr val="C0C0C0"/>
                </a:outerShdw>
              </a:effectLst>
              <a:latin typeface="Arial" charset="0"/>
              <a:cs typeface="Arial" charset="0"/>
            </a:endParaRPr>
          </a:p>
        </p:txBody>
      </p:sp>
      <p:pic>
        <p:nvPicPr>
          <p:cNvPr id="4" name="Picture 3"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182579" y="4874014"/>
            <a:ext cx="2009422" cy="19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7373831"/>
      </p:ext>
    </p:extLst>
  </p:cSld>
  <p:clrMapOvr>
    <a:masterClrMapping/>
  </p:clrMapOvr>
  <mc:AlternateContent xmlns:mc="http://schemas.openxmlformats.org/markup-compatibility/2006" xmlns:p14="http://schemas.microsoft.com/office/powerpoint/2010/main">
    <mc:Choice Requires="p14">
      <p:transition spd="slow" p14:dur="2000" advClick="0" advTm="7000"/>
    </mc:Choice>
    <mc:Fallback xmlns="">
      <p:transition spd="slow" advClick="0" advTm="7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p:cNvSpPr>
          <p:nvPr/>
        </p:nvSpPr>
        <p:spPr bwMode="auto">
          <a:xfrm>
            <a:off x="1531938" y="1250156"/>
            <a:ext cx="9144000" cy="4135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88" tIns="41143" rIns="82288" bIns="41143"/>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lgn="just">
              <a:buFont typeface="Wingdings" panose="05000000000000000000" pitchFamily="2" charset="2"/>
              <a:buNone/>
            </a:pPr>
            <a:endParaRPr lang="en-US" altLang="en-US" sz="1750">
              <a:latin typeface="Rockwell" panose="02060603020205020403" pitchFamily="18" charset="0"/>
            </a:endParaRPr>
          </a:p>
        </p:txBody>
      </p:sp>
      <p:pic>
        <p:nvPicPr>
          <p:cNvPr id="18435" name="Picture 3"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24344" y="15524"/>
            <a:ext cx="1567656"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 Box 4"/>
          <p:cNvSpPr txBox="1">
            <a:spLocks noChangeArrowheads="1"/>
          </p:cNvSpPr>
          <p:nvPr/>
        </p:nvSpPr>
        <p:spPr bwMode="auto">
          <a:xfrm>
            <a:off x="2414265" y="408427"/>
            <a:ext cx="7038762" cy="730957"/>
          </a:xfrm>
          <a:prstGeom prst="rect">
            <a:avLst/>
          </a:prstGeom>
          <a:noFill/>
          <a:ln w="9525">
            <a:noFill/>
            <a:miter lim="800000"/>
            <a:headEnd/>
            <a:tailEnd/>
          </a:ln>
          <a:effectLst/>
        </p:spPr>
        <p:txBody>
          <a:bodyPr wrap="none" lIns="114288" tIns="57144" rIns="114288" bIns="57144">
            <a:spAutoFit/>
          </a:bodyPr>
          <a:lstStyle/>
          <a:p>
            <a:pPr marL="428625" indent="-428625" defTabSz="823516">
              <a:defRPr/>
            </a:pPr>
            <a:r>
              <a:rPr lang="en-US" sz="4000" b="1" dirty="0" smtClean="0">
                <a:solidFill>
                  <a:srgbClr val="217DC9"/>
                </a:solidFill>
                <a:effectLst>
                  <a:outerShdw blurRad="38100" dist="38100" dir="2700000" algn="tl">
                    <a:srgbClr val="C0C0C0"/>
                  </a:outerShdw>
                </a:effectLst>
                <a:latin typeface="Arial" charset="0"/>
                <a:cs typeface="Arial" charset="0"/>
              </a:rPr>
              <a:t>К</a:t>
            </a:r>
            <a:r>
              <a:rPr lang="sr-Latn-RS" sz="4000" b="1" dirty="0" smtClean="0">
                <a:solidFill>
                  <a:srgbClr val="217DC9"/>
                </a:solidFill>
                <a:effectLst>
                  <a:outerShdw blurRad="38100" dist="38100" dir="2700000" algn="tl">
                    <a:srgbClr val="C0C0C0"/>
                  </a:outerShdw>
                </a:effectLst>
                <a:latin typeface="Arial" charset="0"/>
                <a:cs typeface="Arial" charset="0"/>
              </a:rPr>
              <a:t>oje vakcine deca dobijaju</a:t>
            </a:r>
            <a:r>
              <a:rPr lang="en-US" sz="4000" b="1" dirty="0" smtClean="0">
                <a:solidFill>
                  <a:srgbClr val="217DC9"/>
                </a:solidFill>
                <a:effectLst>
                  <a:outerShdw blurRad="38100" dist="38100" dir="2700000" algn="tl">
                    <a:srgbClr val="C0C0C0"/>
                  </a:outerShdw>
                </a:effectLst>
                <a:latin typeface="Arial" charset="0"/>
                <a:cs typeface="Arial" charset="0"/>
              </a:rPr>
              <a:t>?</a:t>
            </a:r>
            <a:endParaRPr lang="en-US" sz="4000" b="1" dirty="0">
              <a:solidFill>
                <a:srgbClr val="217DC9"/>
              </a:solidFill>
              <a:effectLst>
                <a:outerShdw blurRad="38100" dist="38100" dir="2700000" algn="tl">
                  <a:srgbClr val="C0C0C0"/>
                </a:outerShdw>
              </a:effectLst>
              <a:latin typeface="Arial" charset="0"/>
              <a:cs typeface="Arial" charset="0"/>
            </a:endParaRPr>
          </a:p>
        </p:txBody>
      </p:sp>
      <p:pic>
        <p:nvPicPr>
          <p:cNvPr id="18437" name="Picture 5" descr="Prednja_strana_vakcinalni_kalenda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30" y="1509803"/>
            <a:ext cx="10990592" cy="5342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036521"/>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02621" y="1280160"/>
            <a:ext cx="9862344" cy="4677003"/>
          </a:xfrm>
          <a:solidFill>
            <a:schemeClr val="bg1"/>
          </a:solidFill>
        </p:spPr>
        <p:txBody>
          <a:bodyPr/>
          <a:lstStyle/>
          <a:p>
            <a:r>
              <a:rPr lang="en-US" altLang="en-US" sz="3000" b="1" dirty="0">
                <a:solidFill>
                  <a:srgbClr val="0070C0"/>
                </a:solidFill>
                <a:latin typeface="Arial" panose="020B0604020202020204" pitchFamily="34" charset="0"/>
              </a:rPr>
              <a:t>1. </a:t>
            </a:r>
            <a:r>
              <a:rPr lang="en-US" altLang="en-US" sz="3000" b="1" dirty="0" err="1">
                <a:solidFill>
                  <a:srgbClr val="0070C0"/>
                </a:solidFill>
                <a:latin typeface="Arial" panose="020B0604020202020204" pitchFamily="34" charset="0"/>
              </a:rPr>
              <a:t>tuberkuloze</a:t>
            </a:r>
            <a:r>
              <a:rPr lang="en-US" altLang="en-US" sz="3000" b="1" dirty="0">
                <a:solidFill>
                  <a:srgbClr val="0070C0"/>
                </a:solidFill>
                <a:latin typeface="Arial" panose="020B0604020202020204" pitchFamily="34" charset="0"/>
              </a:rPr>
              <a:t> </a:t>
            </a:r>
            <a:br>
              <a:rPr lang="en-US" altLang="en-US" sz="3000" b="1" dirty="0">
                <a:solidFill>
                  <a:srgbClr val="0070C0"/>
                </a:solidFill>
                <a:latin typeface="Arial" panose="020B0604020202020204" pitchFamily="34" charset="0"/>
              </a:rPr>
            </a:br>
            <a:r>
              <a:rPr lang="en-US" altLang="en-US" sz="3000" b="1" dirty="0">
                <a:solidFill>
                  <a:srgbClr val="0070C0"/>
                </a:solidFill>
                <a:latin typeface="Arial" panose="020B0604020202020204" pitchFamily="34" charset="0"/>
              </a:rPr>
              <a:t>2. </a:t>
            </a:r>
            <a:r>
              <a:rPr lang="en-US" altLang="en-US" sz="3000" b="1" dirty="0" err="1">
                <a:solidFill>
                  <a:srgbClr val="0070C0"/>
                </a:solidFill>
                <a:latin typeface="Arial" panose="020B0604020202020204" pitchFamily="34" charset="0"/>
              </a:rPr>
              <a:t>difterije</a:t>
            </a:r>
            <a:r>
              <a:rPr lang="en-US" altLang="en-US" sz="3000" b="1" dirty="0">
                <a:solidFill>
                  <a:srgbClr val="0070C0"/>
                </a:solidFill>
                <a:latin typeface="Arial" panose="020B0604020202020204" pitchFamily="34" charset="0"/>
              </a:rPr>
              <a:t> </a:t>
            </a:r>
            <a:br>
              <a:rPr lang="en-US" altLang="en-US" sz="3000" b="1" dirty="0">
                <a:solidFill>
                  <a:srgbClr val="0070C0"/>
                </a:solidFill>
                <a:latin typeface="Arial" panose="020B0604020202020204" pitchFamily="34" charset="0"/>
              </a:rPr>
            </a:br>
            <a:r>
              <a:rPr lang="en-US" altLang="en-US" sz="3000" b="1" dirty="0">
                <a:solidFill>
                  <a:srgbClr val="0070C0"/>
                </a:solidFill>
                <a:latin typeface="Arial" panose="020B0604020202020204" pitchFamily="34" charset="0"/>
              </a:rPr>
              <a:t>3. </a:t>
            </a:r>
            <a:r>
              <a:rPr lang="en-US" altLang="en-US" sz="3000" b="1" dirty="0" err="1">
                <a:solidFill>
                  <a:srgbClr val="0070C0"/>
                </a:solidFill>
                <a:latin typeface="Arial" panose="020B0604020202020204" pitchFamily="34" charset="0"/>
              </a:rPr>
              <a:t>tetanusa</a:t>
            </a:r>
            <a:r>
              <a:rPr lang="en-US" altLang="en-US" sz="3000" b="1" dirty="0">
                <a:solidFill>
                  <a:srgbClr val="0070C0"/>
                </a:solidFill>
                <a:latin typeface="Arial" panose="020B0604020202020204" pitchFamily="34" charset="0"/>
              </a:rPr>
              <a:t/>
            </a:r>
            <a:br>
              <a:rPr lang="en-US" altLang="en-US" sz="3000" b="1" dirty="0">
                <a:solidFill>
                  <a:srgbClr val="0070C0"/>
                </a:solidFill>
                <a:latin typeface="Arial" panose="020B0604020202020204" pitchFamily="34" charset="0"/>
              </a:rPr>
            </a:br>
            <a:r>
              <a:rPr lang="en-US" altLang="en-US" sz="3000" b="1" dirty="0">
                <a:solidFill>
                  <a:srgbClr val="0070C0"/>
                </a:solidFill>
                <a:latin typeface="Arial" panose="020B0604020202020204" pitchFamily="34" charset="0"/>
              </a:rPr>
              <a:t>4. </a:t>
            </a:r>
            <a:r>
              <a:rPr lang="en-US" altLang="en-US" sz="3000" b="1" dirty="0" err="1">
                <a:solidFill>
                  <a:srgbClr val="0070C0"/>
                </a:solidFill>
                <a:latin typeface="Arial" panose="020B0604020202020204" pitchFamily="34" charset="0"/>
              </a:rPr>
              <a:t>velikog</a:t>
            </a:r>
            <a:r>
              <a:rPr lang="en-US" altLang="en-US" sz="3000" b="1" dirty="0">
                <a:solidFill>
                  <a:srgbClr val="0070C0"/>
                </a:solidFill>
                <a:latin typeface="Arial" panose="020B0604020202020204" pitchFamily="34" charset="0"/>
              </a:rPr>
              <a:t> </a:t>
            </a:r>
            <a:r>
              <a:rPr lang="en-US" altLang="en-US" sz="3000" b="1" dirty="0" err="1">
                <a:solidFill>
                  <a:srgbClr val="0070C0"/>
                </a:solidFill>
                <a:latin typeface="Arial" panose="020B0604020202020204" pitchFamily="34" charset="0"/>
              </a:rPr>
              <a:t>kašlja</a:t>
            </a:r>
            <a:r>
              <a:rPr lang="en-US" altLang="en-US" sz="3000" b="1" dirty="0">
                <a:solidFill>
                  <a:srgbClr val="0070C0"/>
                </a:solidFill>
                <a:latin typeface="Arial" panose="020B0604020202020204" pitchFamily="34" charset="0"/>
              </a:rPr>
              <a:t> </a:t>
            </a:r>
            <a:br>
              <a:rPr lang="en-US" altLang="en-US" sz="3000" b="1" dirty="0">
                <a:solidFill>
                  <a:srgbClr val="0070C0"/>
                </a:solidFill>
                <a:latin typeface="Arial" panose="020B0604020202020204" pitchFamily="34" charset="0"/>
              </a:rPr>
            </a:br>
            <a:r>
              <a:rPr lang="en-US" altLang="en-US" sz="3000" b="1" dirty="0">
                <a:solidFill>
                  <a:srgbClr val="0070C0"/>
                </a:solidFill>
                <a:latin typeface="Arial" panose="020B0604020202020204" pitchFamily="34" charset="0"/>
              </a:rPr>
              <a:t>5. </a:t>
            </a:r>
            <a:r>
              <a:rPr lang="en-US" altLang="en-US" sz="3000" b="1" dirty="0" err="1">
                <a:solidFill>
                  <a:srgbClr val="0070C0"/>
                </a:solidFill>
                <a:latin typeface="Arial" panose="020B0604020202020204" pitchFamily="34" charset="0"/>
              </a:rPr>
              <a:t>dečije</a:t>
            </a:r>
            <a:r>
              <a:rPr lang="en-US" altLang="en-US" sz="3000" b="1" dirty="0">
                <a:solidFill>
                  <a:srgbClr val="0070C0"/>
                </a:solidFill>
                <a:latin typeface="Arial" panose="020B0604020202020204" pitchFamily="34" charset="0"/>
              </a:rPr>
              <a:t> </a:t>
            </a:r>
            <a:r>
              <a:rPr lang="en-US" altLang="en-US" sz="3000" b="1" dirty="0" err="1">
                <a:solidFill>
                  <a:srgbClr val="0070C0"/>
                </a:solidFill>
                <a:latin typeface="Arial" panose="020B0604020202020204" pitchFamily="34" charset="0"/>
              </a:rPr>
              <a:t>paralize</a:t>
            </a:r>
            <a:r>
              <a:rPr lang="en-US" altLang="en-US" sz="3000" b="1" dirty="0">
                <a:solidFill>
                  <a:srgbClr val="0070C0"/>
                </a:solidFill>
                <a:latin typeface="Arial" panose="020B0604020202020204" pitchFamily="34" charset="0"/>
              </a:rPr>
              <a:t/>
            </a:r>
            <a:br>
              <a:rPr lang="en-US" altLang="en-US" sz="3000" b="1" dirty="0">
                <a:solidFill>
                  <a:srgbClr val="0070C0"/>
                </a:solidFill>
                <a:latin typeface="Arial" panose="020B0604020202020204" pitchFamily="34" charset="0"/>
              </a:rPr>
            </a:br>
            <a:r>
              <a:rPr lang="en-US" altLang="en-US" sz="3000" b="1" dirty="0">
                <a:solidFill>
                  <a:srgbClr val="0070C0"/>
                </a:solidFill>
                <a:latin typeface="Arial" panose="020B0604020202020204" pitchFamily="34" charset="0"/>
              </a:rPr>
              <a:t>6. </a:t>
            </a:r>
            <a:r>
              <a:rPr lang="en-US" altLang="en-US" sz="3000" b="1" dirty="0" err="1">
                <a:solidFill>
                  <a:srgbClr val="0070C0"/>
                </a:solidFill>
                <a:latin typeface="Arial" panose="020B0604020202020204" pitchFamily="34" charset="0"/>
              </a:rPr>
              <a:t>virusne</a:t>
            </a:r>
            <a:r>
              <a:rPr lang="en-US" altLang="en-US" sz="3000" b="1" dirty="0">
                <a:solidFill>
                  <a:srgbClr val="0070C0"/>
                </a:solidFill>
                <a:latin typeface="Arial" panose="020B0604020202020204" pitchFamily="34" charset="0"/>
              </a:rPr>
              <a:t> </a:t>
            </a:r>
            <a:r>
              <a:rPr lang="en-US" altLang="en-US" sz="3000" b="1" dirty="0" err="1">
                <a:solidFill>
                  <a:srgbClr val="0070C0"/>
                </a:solidFill>
                <a:latin typeface="Arial" panose="020B0604020202020204" pitchFamily="34" charset="0"/>
              </a:rPr>
              <a:t>žutice</a:t>
            </a:r>
            <a:r>
              <a:rPr lang="en-US" altLang="en-US" sz="3000" b="1" dirty="0">
                <a:solidFill>
                  <a:srgbClr val="0070C0"/>
                </a:solidFill>
                <a:latin typeface="Arial" panose="020B0604020202020204" pitchFamily="34" charset="0"/>
              </a:rPr>
              <a:t> b</a:t>
            </a:r>
            <a:br>
              <a:rPr lang="en-US" altLang="en-US" sz="3000" b="1" dirty="0">
                <a:solidFill>
                  <a:srgbClr val="0070C0"/>
                </a:solidFill>
                <a:latin typeface="Arial" panose="020B0604020202020204" pitchFamily="34" charset="0"/>
              </a:rPr>
            </a:br>
            <a:r>
              <a:rPr lang="en-US" altLang="en-US" sz="3000" b="1" dirty="0">
                <a:solidFill>
                  <a:srgbClr val="0070C0"/>
                </a:solidFill>
                <a:latin typeface="Arial" panose="020B0604020202020204" pitchFamily="34" charset="0"/>
              </a:rPr>
              <a:t>7. </a:t>
            </a:r>
            <a:r>
              <a:rPr lang="en-US" altLang="en-US" sz="3000" b="1" dirty="0" err="1">
                <a:solidFill>
                  <a:srgbClr val="0070C0"/>
                </a:solidFill>
                <a:latin typeface="Arial" panose="020B0604020202020204" pitchFamily="34" charset="0"/>
              </a:rPr>
              <a:t>malih</a:t>
            </a:r>
            <a:r>
              <a:rPr lang="en-US" altLang="en-US" sz="3000" b="1" dirty="0">
                <a:solidFill>
                  <a:srgbClr val="0070C0"/>
                </a:solidFill>
                <a:latin typeface="Arial" panose="020B0604020202020204" pitchFamily="34" charset="0"/>
              </a:rPr>
              <a:t> </a:t>
            </a:r>
            <a:r>
              <a:rPr lang="en-US" altLang="en-US" sz="3000" b="1" dirty="0" err="1">
                <a:solidFill>
                  <a:srgbClr val="0070C0"/>
                </a:solidFill>
                <a:latin typeface="Arial" panose="020B0604020202020204" pitchFamily="34" charset="0"/>
              </a:rPr>
              <a:t>boginja</a:t>
            </a:r>
            <a:r>
              <a:rPr lang="en-US" altLang="en-US" sz="3000" b="1" dirty="0">
                <a:solidFill>
                  <a:srgbClr val="0070C0"/>
                </a:solidFill>
                <a:latin typeface="Arial" panose="020B0604020202020204" pitchFamily="34" charset="0"/>
              </a:rPr>
              <a:t/>
            </a:r>
            <a:br>
              <a:rPr lang="en-US" altLang="en-US" sz="3000" b="1" dirty="0">
                <a:solidFill>
                  <a:srgbClr val="0070C0"/>
                </a:solidFill>
                <a:latin typeface="Arial" panose="020B0604020202020204" pitchFamily="34" charset="0"/>
              </a:rPr>
            </a:br>
            <a:r>
              <a:rPr lang="en-US" altLang="en-US" sz="3000" b="1" dirty="0">
                <a:solidFill>
                  <a:srgbClr val="0070C0"/>
                </a:solidFill>
                <a:latin typeface="Arial" panose="020B0604020202020204" pitchFamily="34" charset="0"/>
              </a:rPr>
              <a:t>8. </a:t>
            </a:r>
            <a:r>
              <a:rPr lang="en-US" altLang="en-US" sz="3000" b="1" dirty="0" err="1">
                <a:solidFill>
                  <a:srgbClr val="0070C0"/>
                </a:solidFill>
                <a:latin typeface="Arial" panose="020B0604020202020204" pitchFamily="34" charset="0"/>
              </a:rPr>
              <a:t>zaušaka</a:t>
            </a:r>
            <a:r>
              <a:rPr lang="en-US" altLang="en-US" sz="3000" b="1" dirty="0">
                <a:solidFill>
                  <a:srgbClr val="0070C0"/>
                </a:solidFill>
                <a:latin typeface="Arial" panose="020B0604020202020204" pitchFamily="34" charset="0"/>
              </a:rPr>
              <a:t/>
            </a:r>
            <a:br>
              <a:rPr lang="en-US" altLang="en-US" sz="3000" b="1" dirty="0">
                <a:solidFill>
                  <a:srgbClr val="0070C0"/>
                </a:solidFill>
                <a:latin typeface="Arial" panose="020B0604020202020204" pitchFamily="34" charset="0"/>
              </a:rPr>
            </a:br>
            <a:r>
              <a:rPr lang="en-US" altLang="en-US" sz="3000" b="1" dirty="0">
                <a:solidFill>
                  <a:srgbClr val="0070C0"/>
                </a:solidFill>
                <a:latin typeface="Arial" panose="020B0604020202020204" pitchFamily="34" charset="0"/>
              </a:rPr>
              <a:t>9. </a:t>
            </a:r>
            <a:r>
              <a:rPr lang="sr-Latn-RS" altLang="en-US" sz="3000" b="1" dirty="0" smtClean="0">
                <a:solidFill>
                  <a:srgbClr val="0070C0"/>
                </a:solidFill>
                <a:latin typeface="Arial" panose="020B0604020202020204" pitchFamily="34" charset="0"/>
              </a:rPr>
              <a:t>rubele (</a:t>
            </a:r>
            <a:r>
              <a:rPr lang="en-US" altLang="en-US" sz="3000" b="1" dirty="0" err="1" smtClean="0">
                <a:solidFill>
                  <a:srgbClr val="0070C0"/>
                </a:solidFill>
                <a:latin typeface="Arial" panose="020B0604020202020204" pitchFamily="34" charset="0"/>
              </a:rPr>
              <a:t>crvenke</a:t>
            </a:r>
            <a:r>
              <a:rPr lang="sr-Latn-RS" altLang="en-US" sz="3000" b="1" dirty="0" smtClean="0">
                <a:solidFill>
                  <a:srgbClr val="0070C0"/>
                </a:solidFill>
                <a:latin typeface="Arial" panose="020B0604020202020204" pitchFamily="34" charset="0"/>
              </a:rPr>
              <a:t>)</a:t>
            </a:r>
            <a:r>
              <a:rPr lang="en-US" altLang="en-US" sz="3000" b="1" dirty="0">
                <a:solidFill>
                  <a:srgbClr val="0070C0"/>
                </a:solidFill>
                <a:latin typeface="Arial" panose="020B0604020202020204" pitchFamily="34" charset="0"/>
              </a:rPr>
              <a:t/>
            </a:r>
            <a:br>
              <a:rPr lang="en-US" altLang="en-US" sz="3000" b="1" dirty="0">
                <a:solidFill>
                  <a:srgbClr val="0070C0"/>
                </a:solidFill>
                <a:latin typeface="Arial" panose="020B0604020202020204" pitchFamily="34" charset="0"/>
              </a:rPr>
            </a:br>
            <a:r>
              <a:rPr lang="en-US" altLang="en-US" sz="3000" b="1" dirty="0">
                <a:solidFill>
                  <a:srgbClr val="0070C0"/>
                </a:solidFill>
                <a:latin typeface="Arial" panose="020B0604020202020204" pitchFamily="34" charset="0"/>
              </a:rPr>
              <a:t>10. </a:t>
            </a:r>
            <a:r>
              <a:rPr lang="en-US" altLang="en-US" sz="3000" b="1" dirty="0" err="1">
                <a:solidFill>
                  <a:srgbClr val="0070C0"/>
                </a:solidFill>
                <a:latin typeface="Arial" panose="020B0604020202020204" pitchFamily="34" charset="0"/>
              </a:rPr>
              <a:t>izazvanih</a:t>
            </a:r>
            <a:r>
              <a:rPr lang="en-US" altLang="en-US" sz="3000" b="1" dirty="0">
                <a:solidFill>
                  <a:srgbClr val="0070C0"/>
                </a:solidFill>
                <a:latin typeface="Arial" panose="020B0604020202020204" pitchFamily="34" charset="0"/>
              </a:rPr>
              <a:t> </a:t>
            </a:r>
            <a:r>
              <a:rPr lang="en-US" altLang="en-US" sz="3000" b="1" dirty="0" err="1">
                <a:solidFill>
                  <a:srgbClr val="0070C0"/>
                </a:solidFill>
                <a:latin typeface="Arial" panose="020B0604020202020204" pitchFamily="34" charset="0"/>
              </a:rPr>
              <a:t>bakterijom</a:t>
            </a:r>
            <a:r>
              <a:rPr lang="en-US" altLang="en-US" sz="3000" b="1" dirty="0">
                <a:solidFill>
                  <a:srgbClr val="0070C0"/>
                </a:solidFill>
                <a:latin typeface="Arial" panose="020B0604020202020204" pitchFamily="34" charset="0"/>
              </a:rPr>
              <a:t> </a:t>
            </a:r>
            <a:r>
              <a:rPr lang="en-US" altLang="en-US" sz="3000" b="1" dirty="0" err="1">
                <a:solidFill>
                  <a:srgbClr val="0070C0"/>
                </a:solidFill>
                <a:latin typeface="Arial" panose="020B0604020202020204" pitchFamily="34" charset="0"/>
              </a:rPr>
              <a:t>hemofilus</a:t>
            </a:r>
            <a:r>
              <a:rPr lang="en-US" altLang="en-US" sz="3000" b="1" dirty="0">
                <a:solidFill>
                  <a:srgbClr val="0070C0"/>
                </a:solidFill>
                <a:latin typeface="Arial" panose="020B0604020202020204" pitchFamily="34" charset="0"/>
              </a:rPr>
              <a:t> influence </a:t>
            </a:r>
            <a:r>
              <a:rPr lang="en-US" altLang="en-US" sz="3000" b="1" dirty="0" err="1">
                <a:solidFill>
                  <a:srgbClr val="0070C0"/>
                </a:solidFill>
                <a:latin typeface="Arial" panose="020B0604020202020204" pitchFamily="34" charset="0"/>
              </a:rPr>
              <a:t>tipa</a:t>
            </a:r>
            <a:r>
              <a:rPr lang="en-US" altLang="en-US" sz="3000" b="1" dirty="0">
                <a:solidFill>
                  <a:srgbClr val="0070C0"/>
                </a:solidFill>
                <a:latin typeface="Arial" panose="020B0604020202020204" pitchFamily="34" charset="0"/>
              </a:rPr>
              <a:t> b </a:t>
            </a:r>
            <a:r>
              <a:rPr lang="en-US" altLang="en-US" sz="3000" b="1" dirty="0" err="1">
                <a:solidFill>
                  <a:srgbClr val="0070C0"/>
                </a:solidFill>
                <a:latin typeface="Arial" panose="020B0604020202020204" pitchFamily="34" charset="0"/>
              </a:rPr>
              <a:t>i</a:t>
            </a:r>
            <a:r>
              <a:rPr lang="en-US" altLang="en-US" sz="3000" b="1" dirty="0">
                <a:solidFill>
                  <a:srgbClr val="0070C0"/>
                </a:solidFill>
                <a:latin typeface="Arial" panose="020B0604020202020204" pitchFamily="34" charset="0"/>
              </a:rPr>
              <a:t> </a:t>
            </a:r>
            <a:br>
              <a:rPr lang="en-US" altLang="en-US" sz="3000" b="1" dirty="0">
                <a:solidFill>
                  <a:srgbClr val="0070C0"/>
                </a:solidFill>
                <a:latin typeface="Arial" panose="020B0604020202020204" pitchFamily="34" charset="0"/>
              </a:rPr>
            </a:br>
            <a:r>
              <a:rPr lang="en-US" altLang="en-US" sz="3000" b="1" dirty="0">
                <a:solidFill>
                  <a:srgbClr val="0070C0"/>
                </a:solidFill>
                <a:latin typeface="Arial" panose="020B0604020202020204" pitchFamily="34" charset="0"/>
              </a:rPr>
              <a:t>11. </a:t>
            </a:r>
            <a:r>
              <a:rPr lang="en-US" altLang="en-US" sz="3000" b="1" dirty="0" err="1">
                <a:solidFill>
                  <a:srgbClr val="0070C0"/>
                </a:solidFill>
                <a:latin typeface="Arial" panose="020B0604020202020204" pitchFamily="34" charset="0"/>
              </a:rPr>
              <a:t>izazvanih</a:t>
            </a:r>
            <a:r>
              <a:rPr lang="en-US" altLang="en-US" sz="3000" b="1" dirty="0">
                <a:solidFill>
                  <a:srgbClr val="0070C0"/>
                </a:solidFill>
                <a:latin typeface="Arial" panose="020B0604020202020204" pitchFamily="34" charset="0"/>
              </a:rPr>
              <a:t> </a:t>
            </a:r>
            <a:r>
              <a:rPr lang="en-US" altLang="en-US" sz="3000" b="1" dirty="0" err="1">
                <a:solidFill>
                  <a:srgbClr val="0070C0"/>
                </a:solidFill>
                <a:latin typeface="Arial" panose="020B0604020202020204" pitchFamily="34" charset="0"/>
              </a:rPr>
              <a:t>bakterijom</a:t>
            </a:r>
            <a:r>
              <a:rPr lang="en-US" altLang="en-US" sz="3000" b="1" dirty="0">
                <a:solidFill>
                  <a:srgbClr val="0070C0"/>
                </a:solidFill>
                <a:latin typeface="Arial" panose="020B0604020202020204" pitchFamily="34" charset="0"/>
              </a:rPr>
              <a:t> </a:t>
            </a:r>
            <a:r>
              <a:rPr lang="en-US" altLang="en-US" sz="3000" b="1" dirty="0" err="1">
                <a:solidFill>
                  <a:srgbClr val="0070C0"/>
                </a:solidFill>
                <a:latin typeface="Arial" panose="020B0604020202020204" pitchFamily="34" charset="0"/>
              </a:rPr>
              <a:t>streptokok</a:t>
            </a:r>
            <a:r>
              <a:rPr lang="en-US" altLang="en-US" sz="3000" b="1" dirty="0">
                <a:solidFill>
                  <a:srgbClr val="0070C0"/>
                </a:solidFill>
                <a:latin typeface="Arial" panose="020B0604020202020204" pitchFamily="34" charset="0"/>
              </a:rPr>
              <a:t> </a:t>
            </a:r>
            <a:r>
              <a:rPr lang="en-US" altLang="en-US" sz="3000" b="1" dirty="0" err="1">
                <a:solidFill>
                  <a:srgbClr val="0070C0"/>
                </a:solidFill>
                <a:latin typeface="Arial" panose="020B0604020202020204" pitchFamily="34" charset="0"/>
              </a:rPr>
              <a:t>pneumonije</a:t>
            </a:r>
            <a:r>
              <a:rPr lang="en-US" altLang="en-US" sz="3000" b="1" dirty="0">
                <a:solidFill>
                  <a:srgbClr val="0070C0"/>
                </a:solidFill>
                <a:latin typeface="Arial" panose="020B0604020202020204" pitchFamily="34" charset="0"/>
              </a:rPr>
              <a:t>. </a:t>
            </a:r>
            <a:r>
              <a:rPr lang="sr-Cyrl-RS" altLang="en-US" sz="3000" b="1" dirty="0">
                <a:solidFill>
                  <a:srgbClr val="0070C0"/>
                </a:solidFill>
                <a:latin typeface="Arial" panose="020B0604020202020204" pitchFamily="34" charset="0"/>
              </a:rPr>
              <a:t> </a:t>
            </a:r>
            <a:endParaRPr lang="en-US" altLang="en-US" sz="3000" b="1" dirty="0">
              <a:solidFill>
                <a:srgbClr val="0070C0"/>
              </a:solidFill>
              <a:latin typeface="Arial" panose="020B0604020202020204" pitchFamily="34" charset="0"/>
            </a:endParaRPr>
          </a:p>
        </p:txBody>
      </p:sp>
      <p:sp>
        <p:nvSpPr>
          <p:cNvPr id="19459" name="TextBox 3"/>
          <p:cNvSpPr txBox="1">
            <a:spLocks noChangeArrowheads="1"/>
          </p:cNvSpPr>
          <p:nvPr/>
        </p:nvSpPr>
        <p:spPr bwMode="auto">
          <a:xfrm>
            <a:off x="1594286" y="241319"/>
            <a:ext cx="89938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Arial" panose="020B0604020202020204" pitchFamily="34" charset="0"/>
                <a:cs typeface="Arial" panose="020B0604020202020204" pitchFamily="34" charset="0"/>
              </a:defRPr>
            </a:lvl1pPr>
            <a:lvl2pPr marL="742950" indent="-285750">
              <a:defRPr sz="1300">
                <a:solidFill>
                  <a:schemeClr val="tx1"/>
                </a:solidFill>
                <a:latin typeface="Arial" panose="020B0604020202020204" pitchFamily="34" charset="0"/>
                <a:cs typeface="Arial" panose="020B0604020202020204" pitchFamily="34" charset="0"/>
              </a:defRPr>
            </a:lvl2pPr>
            <a:lvl3pPr marL="1143000" indent="-228600">
              <a:defRPr sz="1300">
                <a:solidFill>
                  <a:schemeClr val="tx1"/>
                </a:solidFill>
                <a:latin typeface="Arial" panose="020B0604020202020204" pitchFamily="34" charset="0"/>
                <a:cs typeface="Arial" panose="020B0604020202020204" pitchFamily="34" charset="0"/>
              </a:defRPr>
            </a:lvl3pPr>
            <a:lvl4pPr marL="1600200" indent="-228600">
              <a:defRPr sz="1300">
                <a:solidFill>
                  <a:schemeClr val="tx1"/>
                </a:solidFill>
                <a:latin typeface="Arial" panose="020B0604020202020204" pitchFamily="34" charset="0"/>
                <a:cs typeface="Arial" panose="020B0604020202020204" pitchFamily="34" charset="0"/>
              </a:defRPr>
            </a:lvl4pPr>
            <a:lvl5pPr marL="2057400" indent="-228600">
              <a:defRPr sz="13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9pPr>
          </a:lstStyle>
          <a:p>
            <a:pPr algn="ctr"/>
            <a:r>
              <a:rPr lang="sr-Latn-RS" altLang="en-US" sz="2800" b="1" dirty="0" smtClean="0">
                <a:solidFill>
                  <a:srgbClr val="0070C0"/>
                </a:solidFill>
              </a:rPr>
              <a:t>U NAŠOJ ZEMLJI DECA SE OBAVEZNO VAKCINIŠU</a:t>
            </a:r>
            <a:endParaRPr lang="sr-Cyrl-RS" altLang="en-US" sz="2800" b="1" dirty="0">
              <a:solidFill>
                <a:srgbClr val="0070C0"/>
              </a:solidFill>
            </a:endParaRPr>
          </a:p>
          <a:p>
            <a:pPr algn="ctr"/>
            <a:r>
              <a:rPr lang="sr-Latn-RS" altLang="en-US" sz="2800" b="1" dirty="0" smtClean="0">
                <a:solidFill>
                  <a:srgbClr val="0070C0"/>
                </a:solidFill>
              </a:rPr>
              <a:t>PROTIV 11 BOLESTI</a:t>
            </a:r>
            <a:r>
              <a:rPr lang="sr-Cyrl-RS" altLang="en-US" sz="2800" b="1" dirty="0" smtClean="0">
                <a:solidFill>
                  <a:srgbClr val="0070C0"/>
                </a:solidFill>
              </a:rPr>
              <a:t>: </a:t>
            </a:r>
            <a:endParaRPr lang="en-US" altLang="en-US" sz="2400" dirty="0">
              <a:solidFill>
                <a:srgbClr val="0070C0"/>
              </a:solidFill>
            </a:endParaRPr>
          </a:p>
        </p:txBody>
      </p:sp>
      <p:pic>
        <p:nvPicPr>
          <p:cNvPr id="4" name="Picture 3"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182579" y="4874014"/>
            <a:ext cx="2009422" cy="19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2377077"/>
      </p:ext>
    </p:extLst>
  </p:cSld>
  <p:clrMapOvr>
    <a:masterClrMapping/>
  </p:clrMapOvr>
  <mc:AlternateContent xmlns:mc="http://schemas.openxmlformats.org/markup-compatibility/2006" xmlns:p14="http://schemas.microsoft.com/office/powerpoint/2010/main">
    <mc:Choice Requires="p14">
      <p:transition spd="slow" p14:dur="2000" advClick="0" advTm="17000"/>
    </mc:Choice>
    <mc:Fallback xmlns="">
      <p:transition spd="slow" advClick="0" advTm="17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p:cNvSpPr>
          <p:nvPr/>
        </p:nvSpPr>
        <p:spPr bwMode="auto">
          <a:xfrm>
            <a:off x="451414" y="1250156"/>
            <a:ext cx="10718156" cy="52645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88" tIns="41143" rIns="82288" bIns="41143"/>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buFontTx/>
              <a:buChar char="-"/>
            </a:pPr>
            <a:r>
              <a:rPr lang="sr-Latn-RS" altLang="en-US" sz="3600" b="1" dirty="0" smtClean="0">
                <a:solidFill>
                  <a:srgbClr val="217DC9"/>
                </a:solidFill>
              </a:rPr>
              <a:t> Budite i vi opušteni i nasmešeni, </a:t>
            </a:r>
            <a:r>
              <a:rPr lang="en-US" altLang="en-US" sz="3600" b="1" dirty="0" smtClean="0">
                <a:solidFill>
                  <a:srgbClr val="217DC9"/>
                </a:solidFill>
              </a:rPr>
              <a:t>                                  </a:t>
            </a:r>
            <a:r>
              <a:rPr lang="sr-Latn-RS" altLang="en-US" sz="3600" b="1" dirty="0" smtClean="0">
                <a:solidFill>
                  <a:srgbClr val="217DC9"/>
                </a:solidFill>
              </a:rPr>
              <a:t>kako dete ne bi bilo preplavljeno</a:t>
            </a:r>
            <a:r>
              <a:rPr lang="en-US" altLang="en-US" sz="3600" b="1" dirty="0" smtClean="0">
                <a:solidFill>
                  <a:srgbClr val="217DC9"/>
                </a:solidFill>
              </a:rPr>
              <a:t>                            </a:t>
            </a:r>
            <a:r>
              <a:rPr lang="sr-Latn-RS" altLang="en-US" sz="3600" b="1" dirty="0" smtClean="0">
                <a:solidFill>
                  <a:srgbClr val="217DC9"/>
                </a:solidFill>
              </a:rPr>
              <a:t>vašim </a:t>
            </a:r>
            <a:r>
              <a:rPr lang="sr-Latn-RS" altLang="en-US" sz="3600" b="1" dirty="0" smtClean="0">
                <a:solidFill>
                  <a:srgbClr val="217DC9"/>
                </a:solidFill>
              </a:rPr>
              <a:t>uzbuđenjem;</a:t>
            </a:r>
            <a:endParaRPr lang="en-US" altLang="en-US" sz="3600" b="1" dirty="0">
              <a:solidFill>
                <a:srgbClr val="217DC9"/>
              </a:solidFill>
            </a:endParaRPr>
          </a:p>
          <a:p>
            <a:pPr>
              <a:buFontTx/>
              <a:buChar char="-"/>
            </a:pPr>
            <a:r>
              <a:rPr lang="sr-Latn-RS" altLang="en-US" sz="3600" b="1" dirty="0" smtClean="0">
                <a:solidFill>
                  <a:srgbClr val="217DC9"/>
                </a:solidFill>
              </a:rPr>
              <a:t> Ponesite u ambulantu omiljenu </a:t>
            </a:r>
            <a:r>
              <a:rPr lang="en-US" altLang="en-US" sz="3600" b="1" dirty="0" smtClean="0">
                <a:solidFill>
                  <a:srgbClr val="217DC9"/>
                </a:solidFill>
              </a:rPr>
              <a:t> </a:t>
            </a:r>
            <a:r>
              <a:rPr lang="sr-Latn-RS" altLang="en-US" sz="3600" b="1" dirty="0" smtClean="0">
                <a:solidFill>
                  <a:srgbClr val="217DC9"/>
                </a:solidFill>
              </a:rPr>
              <a:t>           detetovu igraču, ćebence</a:t>
            </a:r>
            <a:r>
              <a:rPr lang="en-US" altLang="en-US" sz="3600" b="1" dirty="0" smtClean="0">
                <a:solidFill>
                  <a:srgbClr val="217DC9"/>
                </a:solidFill>
              </a:rPr>
              <a:t>...</a:t>
            </a:r>
            <a:endParaRPr lang="en-US" altLang="en-US" sz="3600" b="1" dirty="0">
              <a:solidFill>
                <a:srgbClr val="217DC9"/>
              </a:solidFill>
            </a:endParaRPr>
          </a:p>
          <a:p>
            <a:pPr>
              <a:buFontTx/>
              <a:buChar char="-"/>
            </a:pPr>
            <a:r>
              <a:rPr lang="sr-Latn-RS" altLang="en-US" sz="3600" b="1" dirty="0" smtClean="0">
                <a:solidFill>
                  <a:srgbClr val="217DC9"/>
                </a:solidFill>
              </a:rPr>
              <a:t> Ponesite vodu, flašicu... </a:t>
            </a:r>
            <a:r>
              <a:rPr lang="en-US" altLang="en-US" sz="3600" b="1" dirty="0" smtClean="0">
                <a:solidFill>
                  <a:srgbClr val="217DC9"/>
                </a:solidFill>
              </a:rPr>
              <a:t> </a:t>
            </a:r>
            <a:endParaRPr lang="en-US" altLang="en-US" sz="3600" b="1" dirty="0">
              <a:solidFill>
                <a:srgbClr val="217DC9"/>
              </a:solidFill>
            </a:endParaRPr>
          </a:p>
        </p:txBody>
      </p:sp>
      <p:sp>
        <p:nvSpPr>
          <p:cNvPr id="87043" name="Text Box 3"/>
          <p:cNvSpPr txBox="1">
            <a:spLocks noChangeArrowheads="1"/>
          </p:cNvSpPr>
          <p:nvPr/>
        </p:nvSpPr>
        <p:spPr bwMode="auto">
          <a:xfrm>
            <a:off x="2238186" y="281781"/>
            <a:ext cx="7702405" cy="730957"/>
          </a:xfrm>
          <a:prstGeom prst="rect">
            <a:avLst/>
          </a:prstGeom>
          <a:noFill/>
          <a:ln w="9525">
            <a:noFill/>
            <a:miter lim="800000"/>
            <a:headEnd/>
            <a:tailEnd/>
          </a:ln>
          <a:effectLst/>
        </p:spPr>
        <p:txBody>
          <a:bodyPr wrap="none" lIns="114288" tIns="57144" rIns="114288" bIns="57144">
            <a:spAutoFit/>
          </a:bodyPr>
          <a:lstStyle/>
          <a:p>
            <a:pPr marL="428625" indent="-428625" algn="ctr" defTabSz="823516">
              <a:defRPr/>
            </a:pPr>
            <a:r>
              <a:rPr lang="sr-Latn-RS" sz="4000" b="1" dirty="0" smtClean="0">
                <a:solidFill>
                  <a:srgbClr val="217DC9"/>
                </a:solidFill>
                <a:effectLst>
                  <a:outerShdw blurRad="38100" dist="38100" dir="2700000" algn="tl">
                    <a:srgbClr val="C0C0C0"/>
                  </a:outerShdw>
                </a:effectLst>
                <a:latin typeface="Arial" charset="0"/>
                <a:cs typeface="Arial" charset="0"/>
              </a:rPr>
              <a:t>Priprema deteta za vakcinaciju</a:t>
            </a:r>
            <a:endParaRPr lang="en-US" sz="4000" b="1" dirty="0">
              <a:solidFill>
                <a:srgbClr val="217DC9"/>
              </a:solidFill>
              <a:effectLst>
                <a:outerShdw blurRad="38100" dist="38100" dir="2700000" algn="tl">
                  <a:srgbClr val="C0C0C0"/>
                </a:outerShdw>
              </a:effectLst>
              <a:latin typeface="Arial" charset="0"/>
              <a:cs typeface="Arial" charset="0"/>
            </a:endParaRPr>
          </a:p>
        </p:txBody>
      </p:sp>
      <p:pic>
        <p:nvPicPr>
          <p:cNvPr id="20484" name="Picture 4" descr="me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2172" y="4290220"/>
            <a:ext cx="2246313" cy="256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6" descr="Baby_blank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7952" y="4576961"/>
            <a:ext cx="3083719"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7" descr="Glodal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262" y="2878741"/>
            <a:ext cx="1837531" cy="1559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8" descr="Zveck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7958" y="4737697"/>
            <a:ext cx="1466453" cy="194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9" descr="Flasic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27391" y="4576961"/>
            <a:ext cx="943273" cy="2029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 descr="Osme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1851" y="1125143"/>
            <a:ext cx="1714500" cy="153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412966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p:cNvSpPr>
          <p:nvPr/>
        </p:nvSpPr>
        <p:spPr bwMode="auto">
          <a:xfrm>
            <a:off x="338668" y="1238250"/>
            <a:ext cx="11571110" cy="52645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88" tIns="41143" rIns="82288" bIns="41143"/>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buFontTx/>
              <a:buChar char="-"/>
            </a:pPr>
            <a:r>
              <a:rPr lang="sr-Latn-RS" altLang="en-US" sz="3200" b="1" dirty="0" smtClean="0">
                <a:solidFill>
                  <a:srgbClr val="217DC9"/>
                </a:solidFill>
              </a:rPr>
              <a:t> </a:t>
            </a:r>
            <a:r>
              <a:rPr lang="en-US" altLang="en-US" sz="3200" b="1" dirty="0" err="1">
                <a:solidFill>
                  <a:srgbClr val="217DC9"/>
                </a:solidFill>
              </a:rPr>
              <a:t>Slušajte</a:t>
            </a:r>
            <a:r>
              <a:rPr lang="en-US" altLang="en-US" sz="3200" b="1" dirty="0">
                <a:solidFill>
                  <a:srgbClr val="217DC9"/>
                </a:solidFill>
              </a:rPr>
              <a:t> </a:t>
            </a:r>
            <a:r>
              <a:rPr lang="en-US" altLang="en-US" sz="3200" b="1" dirty="0" err="1">
                <a:solidFill>
                  <a:srgbClr val="217DC9"/>
                </a:solidFill>
              </a:rPr>
              <a:t>uputstva</a:t>
            </a:r>
            <a:r>
              <a:rPr lang="en-US" altLang="en-US" sz="3200" b="1" dirty="0">
                <a:solidFill>
                  <a:srgbClr val="217DC9"/>
                </a:solidFill>
              </a:rPr>
              <a:t> </a:t>
            </a:r>
            <a:r>
              <a:rPr lang="en-US" altLang="en-US" sz="3200" b="1" dirty="0" err="1">
                <a:solidFill>
                  <a:srgbClr val="217DC9"/>
                </a:solidFill>
              </a:rPr>
              <a:t>lekara</a:t>
            </a:r>
            <a:r>
              <a:rPr lang="en-US" altLang="en-US" sz="3200" b="1" dirty="0">
                <a:solidFill>
                  <a:srgbClr val="217DC9"/>
                </a:solidFill>
              </a:rPr>
              <a:t> </a:t>
            </a:r>
            <a:r>
              <a:rPr lang="en-US" altLang="en-US" sz="3200" b="1" dirty="0" err="1">
                <a:solidFill>
                  <a:srgbClr val="217DC9"/>
                </a:solidFill>
              </a:rPr>
              <a:t>i</a:t>
            </a:r>
            <a:r>
              <a:rPr lang="en-US" altLang="en-US" sz="3200" b="1" dirty="0">
                <a:solidFill>
                  <a:srgbClr val="217DC9"/>
                </a:solidFill>
              </a:rPr>
              <a:t> </a:t>
            </a:r>
            <a:r>
              <a:rPr lang="en-US" altLang="en-US" sz="3200" b="1" dirty="0" err="1">
                <a:solidFill>
                  <a:srgbClr val="217DC9"/>
                </a:solidFill>
              </a:rPr>
              <a:t>medicinske</a:t>
            </a:r>
            <a:r>
              <a:rPr lang="en-US" altLang="en-US" sz="3200" b="1" dirty="0">
                <a:solidFill>
                  <a:srgbClr val="217DC9"/>
                </a:solidFill>
              </a:rPr>
              <a:t> </a:t>
            </a:r>
            <a:r>
              <a:rPr lang="en-US" altLang="en-US" sz="3200" b="1" dirty="0" err="1">
                <a:solidFill>
                  <a:srgbClr val="217DC9"/>
                </a:solidFill>
              </a:rPr>
              <a:t>sestre</a:t>
            </a:r>
            <a:r>
              <a:rPr lang="en-US" altLang="en-US" sz="3200" b="1" dirty="0">
                <a:solidFill>
                  <a:srgbClr val="217DC9"/>
                </a:solidFill>
              </a:rPr>
              <a:t>/</a:t>
            </a:r>
            <a:r>
              <a:rPr lang="en-US" altLang="en-US" sz="3200" b="1" dirty="0" err="1">
                <a:solidFill>
                  <a:srgbClr val="217DC9"/>
                </a:solidFill>
              </a:rPr>
              <a:t>tehničara</a:t>
            </a:r>
            <a:endParaRPr lang="en-US" altLang="en-US" sz="3200" b="1" dirty="0">
              <a:solidFill>
                <a:srgbClr val="217DC9"/>
              </a:solidFill>
            </a:endParaRPr>
          </a:p>
          <a:p>
            <a:pPr>
              <a:buFontTx/>
              <a:buChar char="-"/>
            </a:pPr>
            <a:r>
              <a:rPr lang="en-US" altLang="en-US" sz="3200" b="1" dirty="0">
                <a:solidFill>
                  <a:srgbClr val="217DC9"/>
                </a:solidFill>
              </a:rPr>
              <a:t> </a:t>
            </a:r>
            <a:r>
              <a:rPr lang="en-US" altLang="en-US" sz="3200" b="1" dirty="0" err="1">
                <a:solidFill>
                  <a:srgbClr val="217DC9"/>
                </a:solidFill>
              </a:rPr>
              <a:t>Ako</a:t>
            </a:r>
            <a:r>
              <a:rPr lang="en-US" altLang="en-US" sz="3200" b="1" dirty="0">
                <a:solidFill>
                  <a:srgbClr val="217DC9"/>
                </a:solidFill>
              </a:rPr>
              <a:t> se </a:t>
            </a:r>
            <a:r>
              <a:rPr lang="en-US" altLang="en-US" sz="3200" b="1" dirty="0" err="1">
                <a:solidFill>
                  <a:srgbClr val="217DC9"/>
                </a:solidFill>
              </a:rPr>
              <a:t>dete</a:t>
            </a:r>
            <a:r>
              <a:rPr lang="en-US" altLang="en-US" sz="3200" b="1" dirty="0">
                <a:solidFill>
                  <a:srgbClr val="217DC9"/>
                </a:solidFill>
              </a:rPr>
              <a:t> </a:t>
            </a:r>
            <a:r>
              <a:rPr lang="en-US" altLang="en-US" sz="3200" b="1" dirty="0" err="1">
                <a:solidFill>
                  <a:srgbClr val="217DC9"/>
                </a:solidFill>
              </a:rPr>
              <a:t>rasplače</a:t>
            </a:r>
            <a:r>
              <a:rPr lang="en-US" altLang="en-US" sz="3200" b="1" dirty="0">
                <a:solidFill>
                  <a:srgbClr val="217DC9"/>
                </a:solidFill>
              </a:rPr>
              <a:t>, </a:t>
            </a:r>
            <a:r>
              <a:rPr lang="en-US" altLang="en-US" sz="3200" b="1" dirty="0" err="1">
                <a:solidFill>
                  <a:srgbClr val="217DC9"/>
                </a:solidFill>
              </a:rPr>
              <a:t>zagrlite</a:t>
            </a:r>
            <a:r>
              <a:rPr lang="en-US" altLang="en-US" sz="3200" b="1" dirty="0">
                <a:solidFill>
                  <a:srgbClr val="217DC9"/>
                </a:solidFill>
              </a:rPr>
              <a:t> </a:t>
            </a:r>
            <a:r>
              <a:rPr lang="en-US" altLang="en-US" sz="3200" b="1" dirty="0" err="1">
                <a:solidFill>
                  <a:srgbClr val="217DC9"/>
                </a:solidFill>
              </a:rPr>
              <a:t>ga</a:t>
            </a:r>
            <a:r>
              <a:rPr lang="en-US" altLang="en-US" sz="3200" b="1" dirty="0">
                <a:solidFill>
                  <a:srgbClr val="217DC9"/>
                </a:solidFill>
              </a:rPr>
              <a:t>, </a:t>
            </a:r>
            <a:r>
              <a:rPr lang="en-US" altLang="en-US" sz="3200" b="1" dirty="0" err="1">
                <a:solidFill>
                  <a:srgbClr val="217DC9"/>
                </a:solidFill>
              </a:rPr>
              <a:t>pomilujte</a:t>
            </a:r>
            <a:r>
              <a:rPr lang="en-US" altLang="en-US" sz="3200" b="1" dirty="0">
                <a:solidFill>
                  <a:srgbClr val="217DC9"/>
                </a:solidFill>
              </a:rPr>
              <a:t> (ne </a:t>
            </a:r>
            <a:r>
              <a:rPr lang="en-US" altLang="en-US" sz="3200" b="1" dirty="0" err="1">
                <a:solidFill>
                  <a:srgbClr val="217DC9"/>
                </a:solidFill>
              </a:rPr>
              <a:t>po</a:t>
            </a:r>
            <a:r>
              <a:rPr lang="en-US" altLang="en-US" sz="3200" b="1" dirty="0">
                <a:solidFill>
                  <a:srgbClr val="217DC9"/>
                </a:solidFill>
              </a:rPr>
              <a:t> </a:t>
            </a:r>
            <a:r>
              <a:rPr lang="en-US" altLang="en-US" sz="3200" b="1" dirty="0" err="1">
                <a:solidFill>
                  <a:srgbClr val="217DC9"/>
                </a:solidFill>
              </a:rPr>
              <a:t>mestu</a:t>
            </a:r>
            <a:r>
              <a:rPr lang="en-US" altLang="en-US" sz="3200" b="1" dirty="0">
                <a:solidFill>
                  <a:srgbClr val="217DC9"/>
                </a:solidFill>
              </a:rPr>
              <a:t> </a:t>
            </a:r>
            <a:r>
              <a:rPr lang="en-US" altLang="en-US" sz="3200" b="1" dirty="0" err="1">
                <a:solidFill>
                  <a:srgbClr val="217DC9"/>
                </a:solidFill>
              </a:rPr>
              <a:t>uboda</a:t>
            </a:r>
            <a:r>
              <a:rPr lang="en-US" altLang="en-US" sz="3200" b="1" dirty="0">
                <a:solidFill>
                  <a:srgbClr val="217DC9"/>
                </a:solidFill>
              </a:rPr>
              <a:t>), </a:t>
            </a:r>
            <a:r>
              <a:rPr lang="en-US" altLang="en-US" sz="3200" b="1" dirty="0" err="1">
                <a:solidFill>
                  <a:srgbClr val="217DC9"/>
                </a:solidFill>
              </a:rPr>
              <a:t>skrenite</a:t>
            </a:r>
            <a:r>
              <a:rPr lang="en-US" altLang="en-US" sz="3200" b="1" dirty="0">
                <a:solidFill>
                  <a:srgbClr val="217DC9"/>
                </a:solidFill>
              </a:rPr>
              <a:t> mu </a:t>
            </a:r>
            <a:r>
              <a:rPr lang="en-US" altLang="en-US" sz="3200" b="1" dirty="0" err="1">
                <a:solidFill>
                  <a:srgbClr val="217DC9"/>
                </a:solidFill>
              </a:rPr>
              <a:t>pažnju</a:t>
            </a:r>
            <a:r>
              <a:rPr lang="en-US" altLang="en-US" sz="3200" b="1" dirty="0">
                <a:solidFill>
                  <a:srgbClr val="217DC9"/>
                </a:solidFill>
              </a:rPr>
              <a:t> </a:t>
            </a:r>
            <a:r>
              <a:rPr lang="en-US" altLang="en-US" sz="3200" b="1" dirty="0" err="1">
                <a:solidFill>
                  <a:srgbClr val="217DC9"/>
                </a:solidFill>
              </a:rPr>
              <a:t>igračkom</a:t>
            </a:r>
            <a:r>
              <a:rPr lang="en-US" altLang="en-US" sz="3200" b="1" dirty="0">
                <a:solidFill>
                  <a:srgbClr val="217DC9"/>
                </a:solidFill>
              </a:rPr>
              <a:t>, </a:t>
            </a:r>
            <a:r>
              <a:rPr lang="en-US" altLang="en-US" sz="3200" b="1" dirty="0" err="1">
                <a:solidFill>
                  <a:srgbClr val="217DC9"/>
                </a:solidFill>
              </a:rPr>
              <a:t>odvedite</a:t>
            </a:r>
            <a:r>
              <a:rPr lang="en-US" altLang="en-US" sz="3200" b="1" dirty="0">
                <a:solidFill>
                  <a:srgbClr val="217DC9"/>
                </a:solidFill>
              </a:rPr>
              <a:t> </a:t>
            </a:r>
            <a:r>
              <a:rPr lang="en-US" altLang="en-US" sz="3200" b="1" dirty="0" err="1">
                <a:solidFill>
                  <a:srgbClr val="217DC9"/>
                </a:solidFill>
              </a:rPr>
              <a:t>ga</a:t>
            </a:r>
            <a:r>
              <a:rPr lang="en-US" altLang="en-US" sz="3200" b="1" dirty="0">
                <a:solidFill>
                  <a:srgbClr val="217DC9"/>
                </a:solidFill>
              </a:rPr>
              <a:t> </a:t>
            </a:r>
            <a:r>
              <a:rPr lang="en-US" altLang="en-US" sz="3200" b="1" dirty="0" err="1">
                <a:solidFill>
                  <a:srgbClr val="217DC9"/>
                </a:solidFill>
              </a:rPr>
              <a:t>kasnije</a:t>
            </a:r>
            <a:r>
              <a:rPr lang="en-US" altLang="en-US" sz="3200" b="1" dirty="0">
                <a:solidFill>
                  <a:srgbClr val="217DC9"/>
                </a:solidFill>
              </a:rPr>
              <a:t> </a:t>
            </a:r>
            <a:r>
              <a:rPr lang="en-US" altLang="en-US" sz="3200" b="1" dirty="0" err="1">
                <a:solidFill>
                  <a:srgbClr val="217DC9"/>
                </a:solidFill>
              </a:rPr>
              <a:t>na</a:t>
            </a:r>
            <a:r>
              <a:rPr lang="en-US" altLang="en-US" sz="3200" b="1" dirty="0">
                <a:solidFill>
                  <a:srgbClr val="217DC9"/>
                </a:solidFill>
              </a:rPr>
              <a:t> </a:t>
            </a:r>
            <a:r>
              <a:rPr lang="en-US" altLang="en-US" sz="3200" b="1" dirty="0" err="1">
                <a:solidFill>
                  <a:srgbClr val="217DC9"/>
                </a:solidFill>
              </a:rPr>
              <a:t>omiljeno</a:t>
            </a:r>
            <a:r>
              <a:rPr lang="en-US" altLang="en-US" sz="3200" b="1" dirty="0">
                <a:solidFill>
                  <a:srgbClr val="217DC9"/>
                </a:solidFill>
              </a:rPr>
              <a:t> </a:t>
            </a:r>
            <a:r>
              <a:rPr lang="en-US" altLang="en-US" sz="3200" b="1" dirty="0" err="1">
                <a:solidFill>
                  <a:srgbClr val="217DC9"/>
                </a:solidFill>
              </a:rPr>
              <a:t>mesto</a:t>
            </a:r>
            <a:r>
              <a:rPr lang="en-US" altLang="en-US" sz="3200" b="1" dirty="0">
                <a:solidFill>
                  <a:srgbClr val="217DC9"/>
                </a:solidFill>
              </a:rPr>
              <a:t> </a:t>
            </a:r>
            <a:r>
              <a:rPr lang="en-US" altLang="en-US" sz="3200" b="1" dirty="0" err="1">
                <a:solidFill>
                  <a:srgbClr val="217DC9"/>
                </a:solidFill>
              </a:rPr>
              <a:t>za</a:t>
            </a:r>
            <a:r>
              <a:rPr lang="en-US" altLang="en-US" sz="3200" b="1" dirty="0">
                <a:solidFill>
                  <a:srgbClr val="217DC9"/>
                </a:solidFill>
              </a:rPr>
              <a:t> </a:t>
            </a:r>
            <a:r>
              <a:rPr lang="en-US" altLang="en-US" sz="3200" b="1" dirty="0" err="1">
                <a:solidFill>
                  <a:srgbClr val="217DC9"/>
                </a:solidFill>
              </a:rPr>
              <a:t>igru</a:t>
            </a:r>
            <a:r>
              <a:rPr lang="en-US" altLang="en-US" sz="3200" b="1" dirty="0">
                <a:solidFill>
                  <a:srgbClr val="217DC9"/>
                </a:solidFill>
              </a:rPr>
              <a:t>, </a:t>
            </a:r>
            <a:r>
              <a:rPr lang="en-US" altLang="en-US" sz="3200" b="1" dirty="0" err="1" smtClean="0">
                <a:solidFill>
                  <a:srgbClr val="217DC9"/>
                </a:solidFill>
              </a:rPr>
              <a:t>ponudite</a:t>
            </a:r>
            <a:r>
              <a:rPr lang="en-US" altLang="en-US" sz="3200" b="1" dirty="0" smtClean="0">
                <a:solidFill>
                  <a:srgbClr val="217DC9"/>
                </a:solidFill>
              </a:rPr>
              <a:t> </a:t>
            </a:r>
            <a:r>
              <a:rPr lang="en-US" altLang="en-US" sz="3200" b="1" dirty="0" err="1">
                <a:solidFill>
                  <a:srgbClr val="217DC9"/>
                </a:solidFill>
              </a:rPr>
              <a:t>omiljenom</a:t>
            </a:r>
            <a:r>
              <a:rPr lang="en-US" altLang="en-US" sz="3200" b="1" dirty="0">
                <a:solidFill>
                  <a:srgbClr val="217DC9"/>
                </a:solidFill>
              </a:rPr>
              <a:t> </a:t>
            </a:r>
            <a:r>
              <a:rPr lang="en-US" altLang="en-US" sz="3200" b="1" dirty="0" err="1">
                <a:solidFill>
                  <a:srgbClr val="217DC9"/>
                </a:solidFill>
              </a:rPr>
              <a:t>hranom</a:t>
            </a:r>
            <a:r>
              <a:rPr lang="en-US" altLang="en-US" sz="3200" b="1" dirty="0">
                <a:solidFill>
                  <a:srgbClr val="217DC9"/>
                </a:solidFill>
              </a:rPr>
              <a:t> sl.</a:t>
            </a:r>
          </a:p>
        </p:txBody>
      </p:sp>
      <p:sp>
        <p:nvSpPr>
          <p:cNvPr id="84996" name="Text Box 4"/>
          <p:cNvSpPr txBox="1">
            <a:spLocks noChangeArrowheads="1"/>
          </p:cNvSpPr>
          <p:nvPr/>
        </p:nvSpPr>
        <p:spPr bwMode="auto">
          <a:xfrm>
            <a:off x="2249762" y="281781"/>
            <a:ext cx="7702405" cy="730957"/>
          </a:xfrm>
          <a:prstGeom prst="rect">
            <a:avLst/>
          </a:prstGeom>
          <a:noFill/>
          <a:ln w="9525">
            <a:noFill/>
            <a:miter lim="800000"/>
            <a:headEnd/>
            <a:tailEnd/>
          </a:ln>
          <a:effectLst/>
        </p:spPr>
        <p:txBody>
          <a:bodyPr wrap="none" lIns="114288" tIns="57144" rIns="114288" bIns="57144">
            <a:spAutoFit/>
          </a:bodyPr>
          <a:lstStyle/>
          <a:p>
            <a:pPr marL="428625" indent="-428625" algn="ctr" defTabSz="823516">
              <a:defRPr/>
            </a:pPr>
            <a:r>
              <a:rPr lang="sr-Latn-RS" sz="4000" b="1" dirty="0" smtClean="0">
                <a:solidFill>
                  <a:srgbClr val="217DC9"/>
                </a:solidFill>
                <a:effectLst>
                  <a:outerShdw blurRad="38100" dist="38100" dir="2700000" algn="tl">
                    <a:srgbClr val="C0C0C0"/>
                  </a:outerShdw>
                </a:effectLst>
                <a:latin typeface="Arial" charset="0"/>
                <a:cs typeface="Arial" charset="0"/>
              </a:rPr>
              <a:t>Priprema deteta za vakcinaciju</a:t>
            </a:r>
            <a:endParaRPr lang="en-US" sz="4000" b="1" dirty="0">
              <a:solidFill>
                <a:srgbClr val="217DC9"/>
              </a:solidFill>
              <a:effectLst>
                <a:outerShdw blurRad="38100" dist="38100" dir="2700000" algn="tl">
                  <a:srgbClr val="C0C0C0"/>
                </a:outerShdw>
              </a:effectLst>
              <a:latin typeface="Arial" charset="0"/>
              <a:cs typeface="Arial" charset="0"/>
            </a:endParaRPr>
          </a:p>
        </p:txBody>
      </p:sp>
      <p:pic>
        <p:nvPicPr>
          <p:cNvPr id="21508" name="Picture 6" descr="priprema_za_vakcinaciju"/>
          <p:cNvPicPr>
            <a:picLocks noChangeAspect="1" noChangeArrowheads="1"/>
          </p:cNvPicPr>
          <p:nvPr/>
        </p:nvPicPr>
        <p:blipFill>
          <a:blip r:embed="rId2">
            <a:extLst>
              <a:ext uri="{28A0092B-C50C-407E-A947-70E740481C1C}">
                <a14:useLocalDpi xmlns:a14="http://schemas.microsoft.com/office/drawing/2010/main" val="0"/>
              </a:ext>
            </a:extLst>
          </a:blip>
          <a:srcRect l="14075"/>
          <a:stretch>
            <a:fillRect/>
          </a:stretch>
        </p:blipFill>
        <p:spPr bwMode="auto">
          <a:xfrm>
            <a:off x="8826059" y="3140560"/>
            <a:ext cx="3083719"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9" descr="park3"/>
          <p:cNvPicPr>
            <a:picLocks noChangeAspect="1" noChangeArrowheads="1"/>
          </p:cNvPicPr>
          <p:nvPr/>
        </p:nvPicPr>
        <p:blipFill>
          <a:blip r:embed="rId3">
            <a:extLst>
              <a:ext uri="{28A0092B-C50C-407E-A947-70E740481C1C}">
                <a14:useLocalDpi xmlns:a14="http://schemas.microsoft.com/office/drawing/2010/main" val="0"/>
              </a:ext>
            </a:extLst>
          </a:blip>
          <a:srcRect b="27263"/>
          <a:stretch>
            <a:fillRect/>
          </a:stretch>
        </p:blipFill>
        <p:spPr bwMode="auto">
          <a:xfrm>
            <a:off x="3363517" y="4121548"/>
            <a:ext cx="2266156" cy="247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97721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p:cNvSpPr>
          <p:nvPr/>
        </p:nvSpPr>
        <p:spPr bwMode="auto">
          <a:xfrm>
            <a:off x="304799" y="939606"/>
            <a:ext cx="11356621" cy="5434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88" tIns="41143" rIns="82288" bIns="41143"/>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lgn="just">
              <a:buNone/>
            </a:pPr>
            <a:r>
              <a:rPr lang="en-US" altLang="en-US" sz="2800" b="1" dirty="0" err="1">
                <a:solidFill>
                  <a:srgbClr val="217DC9"/>
                </a:solidFill>
              </a:rPr>
              <a:t>Neželjene</a:t>
            </a:r>
            <a:r>
              <a:rPr lang="en-US" altLang="en-US" sz="2800" b="1" dirty="0">
                <a:solidFill>
                  <a:srgbClr val="217DC9"/>
                </a:solidFill>
              </a:rPr>
              <a:t> </a:t>
            </a:r>
            <a:r>
              <a:rPr lang="en-US" altLang="en-US" sz="2800" b="1" dirty="0" err="1">
                <a:solidFill>
                  <a:srgbClr val="217DC9"/>
                </a:solidFill>
              </a:rPr>
              <a:t>reakcije</a:t>
            </a:r>
            <a:r>
              <a:rPr lang="en-US" altLang="en-US" sz="2800" b="1" dirty="0">
                <a:solidFill>
                  <a:srgbClr val="217DC9"/>
                </a:solidFill>
              </a:rPr>
              <a:t> </a:t>
            </a:r>
            <a:r>
              <a:rPr lang="en-US" altLang="en-US" sz="2800" b="1" dirty="0" err="1">
                <a:solidFill>
                  <a:srgbClr val="217DC9"/>
                </a:solidFill>
              </a:rPr>
              <a:t>nakon</a:t>
            </a:r>
            <a:r>
              <a:rPr lang="en-US" altLang="en-US" sz="2800" b="1" dirty="0">
                <a:solidFill>
                  <a:srgbClr val="217DC9"/>
                </a:solidFill>
              </a:rPr>
              <a:t> </a:t>
            </a:r>
            <a:r>
              <a:rPr lang="en-US" altLang="en-US" sz="2800" b="1" dirty="0" err="1">
                <a:solidFill>
                  <a:srgbClr val="217DC9"/>
                </a:solidFill>
              </a:rPr>
              <a:t>vakcinacije</a:t>
            </a:r>
            <a:r>
              <a:rPr lang="en-US" altLang="en-US" sz="2800" b="1" dirty="0">
                <a:solidFill>
                  <a:srgbClr val="217DC9"/>
                </a:solidFill>
              </a:rPr>
              <a:t> </a:t>
            </a:r>
            <a:r>
              <a:rPr lang="en-US" altLang="en-US" sz="2800" b="1" dirty="0" err="1">
                <a:solidFill>
                  <a:srgbClr val="217DC9"/>
                </a:solidFill>
              </a:rPr>
              <a:t>su</a:t>
            </a:r>
            <a:r>
              <a:rPr lang="en-US" altLang="en-US" sz="2800" b="1" dirty="0">
                <a:solidFill>
                  <a:srgbClr val="217DC9"/>
                </a:solidFill>
              </a:rPr>
              <a:t> </a:t>
            </a:r>
            <a:r>
              <a:rPr lang="en-US" altLang="en-US" sz="2800" b="1" dirty="0" err="1">
                <a:solidFill>
                  <a:srgbClr val="217DC9"/>
                </a:solidFill>
              </a:rPr>
              <a:t>najčešće</a:t>
            </a:r>
            <a:r>
              <a:rPr lang="en-US" altLang="en-US" sz="2800" b="1" dirty="0">
                <a:solidFill>
                  <a:srgbClr val="217DC9"/>
                </a:solidFill>
              </a:rPr>
              <a:t> </a:t>
            </a:r>
            <a:r>
              <a:rPr lang="en-US" altLang="en-US" sz="2800" b="1" dirty="0" err="1">
                <a:solidFill>
                  <a:srgbClr val="217DC9"/>
                </a:solidFill>
              </a:rPr>
              <a:t>lokalnog</a:t>
            </a:r>
            <a:r>
              <a:rPr lang="en-US" altLang="en-US" sz="2800" b="1" dirty="0">
                <a:solidFill>
                  <a:srgbClr val="217DC9"/>
                </a:solidFill>
              </a:rPr>
              <a:t> </a:t>
            </a:r>
            <a:r>
              <a:rPr lang="en-US" altLang="en-US" sz="2800" b="1" dirty="0" err="1" smtClean="0">
                <a:solidFill>
                  <a:srgbClr val="217DC9"/>
                </a:solidFill>
              </a:rPr>
              <a:t>tipa</a:t>
            </a:r>
            <a:r>
              <a:rPr lang="en-US" altLang="en-US" sz="2800" b="1" dirty="0" smtClean="0">
                <a:solidFill>
                  <a:srgbClr val="217DC9"/>
                </a:solidFill>
              </a:rPr>
              <a:t>,</a:t>
            </a:r>
            <a:endParaRPr lang="sr-Latn-RS" altLang="en-US" sz="2800" b="1" dirty="0" smtClean="0">
              <a:solidFill>
                <a:srgbClr val="217DC9"/>
              </a:solidFill>
            </a:endParaRPr>
          </a:p>
          <a:p>
            <a:pPr algn="just">
              <a:buNone/>
            </a:pPr>
            <a:r>
              <a:rPr lang="en-US" altLang="en-US" sz="2800" b="1" dirty="0" err="1" smtClean="0">
                <a:solidFill>
                  <a:srgbClr val="217DC9"/>
                </a:solidFill>
              </a:rPr>
              <a:t>blage</a:t>
            </a:r>
            <a:r>
              <a:rPr lang="en-US" altLang="en-US" sz="2800" b="1" dirty="0" smtClean="0">
                <a:solidFill>
                  <a:srgbClr val="217DC9"/>
                </a:solidFill>
              </a:rPr>
              <a:t> </a:t>
            </a:r>
            <a:r>
              <a:rPr lang="en-US" altLang="en-US" sz="2800" b="1" dirty="0" err="1">
                <a:solidFill>
                  <a:srgbClr val="217DC9"/>
                </a:solidFill>
              </a:rPr>
              <a:t>i</a:t>
            </a:r>
            <a:r>
              <a:rPr lang="en-US" altLang="en-US" sz="2800" b="1" dirty="0">
                <a:solidFill>
                  <a:srgbClr val="217DC9"/>
                </a:solidFill>
              </a:rPr>
              <a:t> </a:t>
            </a:r>
            <a:r>
              <a:rPr lang="en-US" altLang="en-US" sz="2800" b="1" dirty="0" err="1">
                <a:solidFill>
                  <a:srgbClr val="217DC9"/>
                </a:solidFill>
              </a:rPr>
              <a:t>prolaze</a:t>
            </a:r>
            <a:r>
              <a:rPr lang="en-US" altLang="en-US" sz="2800" b="1" dirty="0">
                <a:solidFill>
                  <a:srgbClr val="217DC9"/>
                </a:solidFill>
              </a:rPr>
              <a:t> bez </a:t>
            </a:r>
            <a:r>
              <a:rPr lang="en-US" altLang="en-US" sz="2800" b="1" dirty="0" err="1">
                <a:solidFill>
                  <a:srgbClr val="217DC9"/>
                </a:solidFill>
              </a:rPr>
              <a:t>terapije</a:t>
            </a:r>
            <a:r>
              <a:rPr lang="en-US" altLang="en-US" sz="2800" b="1" dirty="0">
                <a:solidFill>
                  <a:srgbClr val="217DC9"/>
                </a:solidFill>
              </a:rPr>
              <a:t> </a:t>
            </a:r>
            <a:r>
              <a:rPr lang="en-US" altLang="en-US" sz="2800" b="1" dirty="0" err="1">
                <a:solidFill>
                  <a:srgbClr val="217DC9"/>
                </a:solidFill>
              </a:rPr>
              <a:t>i</a:t>
            </a:r>
            <a:r>
              <a:rPr lang="en-US" altLang="en-US" sz="2800" b="1" dirty="0">
                <a:solidFill>
                  <a:srgbClr val="217DC9"/>
                </a:solidFill>
              </a:rPr>
              <a:t> </a:t>
            </a:r>
            <a:r>
              <a:rPr lang="en-US" altLang="en-US" sz="2800" b="1" dirty="0" err="1">
                <a:solidFill>
                  <a:srgbClr val="217DC9"/>
                </a:solidFill>
              </a:rPr>
              <a:t>posledica</a:t>
            </a:r>
            <a:r>
              <a:rPr lang="en-US" altLang="en-US" sz="2800" b="1" dirty="0">
                <a:solidFill>
                  <a:srgbClr val="217DC9"/>
                </a:solidFill>
              </a:rPr>
              <a:t> </a:t>
            </a:r>
            <a:r>
              <a:rPr lang="en-US" altLang="en-US" sz="2800" b="1" dirty="0" err="1">
                <a:solidFill>
                  <a:srgbClr val="217DC9"/>
                </a:solidFill>
              </a:rPr>
              <a:t>po</a:t>
            </a:r>
            <a:r>
              <a:rPr lang="en-US" altLang="en-US" sz="2800" b="1" dirty="0">
                <a:solidFill>
                  <a:srgbClr val="217DC9"/>
                </a:solidFill>
              </a:rPr>
              <a:t> </a:t>
            </a:r>
            <a:r>
              <a:rPr lang="en-US" altLang="en-US" sz="2800" b="1" dirty="0" err="1">
                <a:solidFill>
                  <a:srgbClr val="217DC9"/>
                </a:solidFill>
              </a:rPr>
              <a:t>zdravlje</a:t>
            </a:r>
            <a:r>
              <a:rPr lang="en-US" altLang="en-US" sz="2800" b="1" dirty="0">
                <a:solidFill>
                  <a:srgbClr val="217DC9"/>
                </a:solidFill>
              </a:rPr>
              <a:t>. </a:t>
            </a:r>
          </a:p>
          <a:p>
            <a:pPr algn="just">
              <a:buFont typeface="Wingdings" panose="05000000000000000000" pitchFamily="2" charset="2"/>
              <a:buNone/>
            </a:pPr>
            <a:endParaRPr lang="en-US" altLang="en-US" sz="2800" b="1" dirty="0">
              <a:solidFill>
                <a:srgbClr val="217DC9"/>
              </a:solidFill>
            </a:endParaRPr>
          </a:p>
          <a:p>
            <a:pPr algn="just">
              <a:buFont typeface="Wingdings" panose="05000000000000000000" pitchFamily="2" charset="2"/>
              <a:buNone/>
            </a:pPr>
            <a:endParaRPr lang="en-US" altLang="en-US" sz="2800" b="1" dirty="0">
              <a:solidFill>
                <a:srgbClr val="217DC9"/>
              </a:solidFill>
            </a:endParaRPr>
          </a:p>
          <a:p>
            <a:pPr algn="just">
              <a:buFont typeface="Wingdings" panose="05000000000000000000" pitchFamily="2" charset="2"/>
              <a:buNone/>
            </a:pPr>
            <a:endParaRPr lang="en-US" altLang="en-US" sz="2800" b="1" dirty="0">
              <a:solidFill>
                <a:srgbClr val="217DC9"/>
              </a:solidFill>
            </a:endParaRPr>
          </a:p>
          <a:p>
            <a:pPr algn="just">
              <a:buFont typeface="Wingdings" panose="05000000000000000000" pitchFamily="2" charset="2"/>
              <a:buNone/>
            </a:pPr>
            <a:endParaRPr lang="sr-Latn-RS" altLang="en-US" sz="2800" b="1" dirty="0" smtClean="0">
              <a:solidFill>
                <a:srgbClr val="217DC9"/>
              </a:solidFill>
            </a:endParaRPr>
          </a:p>
          <a:p>
            <a:pPr algn="just">
              <a:buNone/>
            </a:pPr>
            <a:r>
              <a:rPr lang="en-US" altLang="en-US" sz="2800" b="1" dirty="0" err="1">
                <a:solidFill>
                  <a:srgbClr val="217DC9"/>
                </a:solidFill>
              </a:rPr>
              <a:t>Ozbiljnije</a:t>
            </a:r>
            <a:r>
              <a:rPr lang="en-US" altLang="en-US" sz="2800" b="1" dirty="0">
                <a:solidFill>
                  <a:srgbClr val="217DC9"/>
                </a:solidFill>
              </a:rPr>
              <a:t> </a:t>
            </a:r>
            <a:r>
              <a:rPr lang="en-US" altLang="en-US" sz="2800" b="1" dirty="0" err="1">
                <a:solidFill>
                  <a:srgbClr val="217DC9"/>
                </a:solidFill>
              </a:rPr>
              <a:t>posledice</a:t>
            </a:r>
            <a:r>
              <a:rPr lang="en-US" altLang="en-US" sz="2800" b="1" dirty="0">
                <a:solidFill>
                  <a:srgbClr val="217DC9"/>
                </a:solidFill>
              </a:rPr>
              <a:t> </a:t>
            </a:r>
            <a:r>
              <a:rPr lang="en-US" altLang="en-US" sz="2800" b="1" dirty="0" err="1">
                <a:solidFill>
                  <a:srgbClr val="217DC9"/>
                </a:solidFill>
              </a:rPr>
              <a:t>su</a:t>
            </a:r>
            <a:r>
              <a:rPr lang="en-US" altLang="en-US" sz="2800" b="1" dirty="0">
                <a:solidFill>
                  <a:srgbClr val="217DC9"/>
                </a:solidFill>
              </a:rPr>
              <a:t> </a:t>
            </a:r>
            <a:r>
              <a:rPr lang="en-US" altLang="en-US" sz="2800" b="1" dirty="0" err="1">
                <a:solidFill>
                  <a:srgbClr val="217DC9"/>
                </a:solidFill>
              </a:rPr>
              <a:t>izrazito</a:t>
            </a:r>
            <a:r>
              <a:rPr lang="en-US" altLang="en-US" sz="2800" b="1" dirty="0">
                <a:solidFill>
                  <a:srgbClr val="217DC9"/>
                </a:solidFill>
              </a:rPr>
              <a:t> </a:t>
            </a:r>
            <a:r>
              <a:rPr lang="en-US" altLang="en-US" sz="2800" b="1" dirty="0" err="1">
                <a:solidFill>
                  <a:srgbClr val="217DC9"/>
                </a:solidFill>
              </a:rPr>
              <a:t>retke</a:t>
            </a:r>
            <a:r>
              <a:rPr lang="en-US" altLang="en-US" sz="2800" b="1" dirty="0">
                <a:solidFill>
                  <a:srgbClr val="217DC9"/>
                </a:solidFill>
              </a:rPr>
              <a:t>. </a:t>
            </a:r>
          </a:p>
          <a:p>
            <a:pPr algn="just">
              <a:buNone/>
            </a:pPr>
            <a:r>
              <a:rPr lang="en-US" altLang="en-US" sz="2800" b="1" dirty="0" err="1">
                <a:solidFill>
                  <a:srgbClr val="217DC9"/>
                </a:solidFill>
              </a:rPr>
              <a:t>Verovatnoća</a:t>
            </a:r>
            <a:r>
              <a:rPr lang="en-US" altLang="en-US" sz="2800" b="1" dirty="0">
                <a:solidFill>
                  <a:srgbClr val="217DC9"/>
                </a:solidFill>
              </a:rPr>
              <a:t> da se </a:t>
            </a:r>
            <a:r>
              <a:rPr lang="en-US" altLang="en-US" sz="2800" b="1" dirty="0" err="1">
                <a:solidFill>
                  <a:srgbClr val="217DC9"/>
                </a:solidFill>
              </a:rPr>
              <a:t>tokom</a:t>
            </a:r>
            <a:r>
              <a:rPr lang="en-US" altLang="en-US" sz="2800" b="1" dirty="0">
                <a:solidFill>
                  <a:srgbClr val="217DC9"/>
                </a:solidFill>
              </a:rPr>
              <a:t> </a:t>
            </a:r>
            <a:r>
              <a:rPr lang="en-US" altLang="en-US" sz="2800" b="1" dirty="0" err="1">
                <a:solidFill>
                  <a:srgbClr val="217DC9"/>
                </a:solidFill>
              </a:rPr>
              <a:t>života</a:t>
            </a:r>
            <a:r>
              <a:rPr lang="en-US" altLang="en-US" sz="2800" b="1" dirty="0">
                <a:solidFill>
                  <a:srgbClr val="217DC9"/>
                </a:solidFill>
              </a:rPr>
              <a:t> </a:t>
            </a:r>
            <a:r>
              <a:rPr lang="en-US" altLang="en-US" sz="2800" b="1" dirty="0" err="1">
                <a:solidFill>
                  <a:srgbClr val="217DC9"/>
                </a:solidFill>
              </a:rPr>
              <a:t>dobije</a:t>
            </a:r>
            <a:r>
              <a:rPr lang="en-US" altLang="en-US" sz="2800" b="1" dirty="0">
                <a:solidFill>
                  <a:srgbClr val="217DC9"/>
                </a:solidFill>
              </a:rPr>
              <a:t> </a:t>
            </a:r>
            <a:r>
              <a:rPr lang="en-US" altLang="en-US" sz="2800" b="1" dirty="0" err="1">
                <a:solidFill>
                  <a:srgbClr val="217DC9"/>
                </a:solidFill>
              </a:rPr>
              <a:t>teška</a:t>
            </a:r>
            <a:r>
              <a:rPr lang="en-US" altLang="en-US" sz="2800" b="1" dirty="0">
                <a:solidFill>
                  <a:srgbClr val="217DC9"/>
                </a:solidFill>
              </a:rPr>
              <a:t> </a:t>
            </a:r>
            <a:r>
              <a:rPr lang="en-US" altLang="en-US" sz="2800" b="1" dirty="0" err="1" smtClean="0">
                <a:solidFill>
                  <a:srgbClr val="217DC9"/>
                </a:solidFill>
              </a:rPr>
              <a:t>neželjena</a:t>
            </a:r>
            <a:r>
              <a:rPr lang="en-US" altLang="en-US" sz="2800" b="1" dirty="0" smtClean="0">
                <a:solidFill>
                  <a:srgbClr val="217DC9"/>
                </a:solidFill>
              </a:rPr>
              <a:t> </a:t>
            </a:r>
            <a:r>
              <a:rPr lang="en-US" altLang="en-US" sz="2800" b="1" dirty="0" err="1" smtClean="0">
                <a:solidFill>
                  <a:srgbClr val="217DC9"/>
                </a:solidFill>
              </a:rPr>
              <a:t>reakcija</a:t>
            </a:r>
            <a:endParaRPr lang="sr-Latn-RS" altLang="en-US" sz="2800" b="1" dirty="0" smtClean="0">
              <a:solidFill>
                <a:srgbClr val="217DC9"/>
              </a:solidFill>
            </a:endParaRPr>
          </a:p>
          <a:p>
            <a:pPr algn="just">
              <a:buNone/>
            </a:pPr>
            <a:r>
              <a:rPr lang="sr-Latn-RS" altLang="en-US" sz="2800" b="1" dirty="0" smtClean="0">
                <a:solidFill>
                  <a:srgbClr val="217DC9"/>
                </a:solidFill>
              </a:rPr>
              <a:t>Reakcija </a:t>
            </a:r>
            <a:r>
              <a:rPr lang="en-US" altLang="en-US" sz="2800" b="1" dirty="0" err="1" smtClean="0">
                <a:solidFill>
                  <a:srgbClr val="217DC9"/>
                </a:solidFill>
              </a:rPr>
              <a:t>na</a:t>
            </a:r>
            <a:r>
              <a:rPr lang="en-US" altLang="en-US" sz="2800" b="1" dirty="0" smtClean="0">
                <a:solidFill>
                  <a:srgbClr val="217DC9"/>
                </a:solidFill>
              </a:rPr>
              <a:t> </a:t>
            </a:r>
            <a:r>
              <a:rPr lang="en-US" altLang="en-US" sz="2800" b="1" dirty="0" err="1">
                <a:solidFill>
                  <a:srgbClr val="217DC9"/>
                </a:solidFill>
              </a:rPr>
              <a:t>vakcine</a:t>
            </a:r>
            <a:r>
              <a:rPr lang="en-US" altLang="en-US" sz="2800" b="1" dirty="0">
                <a:solidFill>
                  <a:srgbClr val="217DC9"/>
                </a:solidFill>
              </a:rPr>
              <a:t> je </a:t>
            </a:r>
            <a:r>
              <a:rPr lang="en-US" altLang="en-US" sz="2800" b="1" dirty="0" err="1">
                <a:solidFill>
                  <a:srgbClr val="217DC9"/>
                </a:solidFill>
              </a:rPr>
              <a:t>manja</a:t>
            </a:r>
            <a:r>
              <a:rPr lang="en-US" altLang="en-US" sz="2800" b="1" dirty="0">
                <a:solidFill>
                  <a:srgbClr val="217DC9"/>
                </a:solidFill>
              </a:rPr>
              <a:t> od </a:t>
            </a:r>
            <a:r>
              <a:rPr lang="en-US" altLang="en-US" sz="2800" b="1" dirty="0" err="1">
                <a:solidFill>
                  <a:srgbClr val="217DC9"/>
                </a:solidFill>
              </a:rPr>
              <a:t>udara</a:t>
            </a:r>
            <a:r>
              <a:rPr lang="en-US" altLang="en-US" sz="2800" b="1" dirty="0">
                <a:solidFill>
                  <a:srgbClr val="217DC9"/>
                </a:solidFill>
              </a:rPr>
              <a:t> </a:t>
            </a:r>
            <a:r>
              <a:rPr lang="en-US" altLang="en-US" sz="2800" b="1" dirty="0" err="1">
                <a:solidFill>
                  <a:srgbClr val="217DC9"/>
                </a:solidFill>
              </a:rPr>
              <a:t>groma</a:t>
            </a:r>
            <a:r>
              <a:rPr lang="en-US" altLang="en-US" sz="2800" b="1" dirty="0">
                <a:solidFill>
                  <a:srgbClr val="217DC9"/>
                </a:solidFill>
              </a:rPr>
              <a:t>. </a:t>
            </a:r>
          </a:p>
          <a:p>
            <a:pPr algn="just">
              <a:buNone/>
            </a:pPr>
            <a:r>
              <a:rPr lang="en-US" altLang="en-US" sz="2800" b="1" dirty="0" err="1">
                <a:solidFill>
                  <a:srgbClr val="217DC9"/>
                </a:solidFill>
              </a:rPr>
              <a:t>Rezultati</a:t>
            </a:r>
            <a:r>
              <a:rPr lang="en-US" altLang="en-US" sz="2800" b="1" dirty="0">
                <a:solidFill>
                  <a:srgbClr val="217DC9"/>
                </a:solidFill>
              </a:rPr>
              <a:t> </a:t>
            </a:r>
            <a:r>
              <a:rPr lang="en-US" altLang="en-US" sz="2800" b="1" dirty="0" err="1">
                <a:solidFill>
                  <a:srgbClr val="217DC9"/>
                </a:solidFill>
              </a:rPr>
              <a:t>brojnih</a:t>
            </a:r>
            <a:r>
              <a:rPr lang="en-US" altLang="en-US" sz="2800" b="1" dirty="0">
                <a:solidFill>
                  <a:srgbClr val="217DC9"/>
                </a:solidFill>
              </a:rPr>
              <a:t> </a:t>
            </a:r>
            <a:r>
              <a:rPr lang="en-US" altLang="en-US" sz="2800" b="1" dirty="0" err="1">
                <a:solidFill>
                  <a:srgbClr val="217DC9"/>
                </a:solidFill>
              </a:rPr>
              <a:t>kvalitetnih</a:t>
            </a:r>
            <a:r>
              <a:rPr lang="en-US" altLang="en-US" sz="2800" b="1" dirty="0">
                <a:solidFill>
                  <a:srgbClr val="217DC9"/>
                </a:solidFill>
              </a:rPr>
              <a:t> </a:t>
            </a:r>
            <a:r>
              <a:rPr lang="en-US" altLang="en-US" sz="2800" b="1" dirty="0" err="1">
                <a:solidFill>
                  <a:srgbClr val="217DC9"/>
                </a:solidFill>
              </a:rPr>
              <a:t>studija</a:t>
            </a:r>
            <a:r>
              <a:rPr lang="en-US" altLang="en-US" sz="2800" b="1" dirty="0">
                <a:solidFill>
                  <a:srgbClr val="217DC9"/>
                </a:solidFill>
              </a:rPr>
              <a:t> </a:t>
            </a:r>
            <a:r>
              <a:rPr lang="en-US" altLang="en-US" sz="2800" b="1" dirty="0" err="1">
                <a:solidFill>
                  <a:srgbClr val="217DC9"/>
                </a:solidFill>
              </a:rPr>
              <a:t>ukazuju</a:t>
            </a:r>
            <a:r>
              <a:rPr lang="en-US" altLang="en-US" sz="2800" b="1" dirty="0">
                <a:solidFill>
                  <a:srgbClr val="217DC9"/>
                </a:solidFill>
              </a:rPr>
              <a:t> da </a:t>
            </a:r>
            <a:r>
              <a:rPr lang="en-US" altLang="en-US" sz="2800" b="1" dirty="0" err="1" smtClean="0">
                <a:solidFill>
                  <a:srgbClr val="FF0000"/>
                </a:solidFill>
              </a:rPr>
              <a:t>nema</a:t>
            </a:r>
            <a:endParaRPr lang="sr-Latn-RS" altLang="en-US" sz="2800" b="1" dirty="0" smtClean="0">
              <a:solidFill>
                <a:srgbClr val="FF0000"/>
              </a:solidFill>
            </a:endParaRPr>
          </a:p>
          <a:p>
            <a:pPr algn="just">
              <a:buNone/>
            </a:pPr>
            <a:r>
              <a:rPr lang="en-US" altLang="en-US" sz="2800" b="1" dirty="0" err="1" smtClean="0">
                <a:solidFill>
                  <a:srgbClr val="217DC9"/>
                </a:solidFill>
              </a:rPr>
              <a:t>povezanosti</a:t>
            </a:r>
            <a:r>
              <a:rPr lang="en-US" altLang="en-US" sz="2800" b="1" dirty="0" smtClean="0">
                <a:solidFill>
                  <a:srgbClr val="217DC9"/>
                </a:solidFill>
              </a:rPr>
              <a:t> </a:t>
            </a:r>
            <a:r>
              <a:rPr lang="en-US" altLang="en-US" sz="2800" b="1" dirty="0" err="1">
                <a:solidFill>
                  <a:srgbClr val="217DC9"/>
                </a:solidFill>
              </a:rPr>
              <a:t>između</a:t>
            </a:r>
            <a:r>
              <a:rPr lang="en-US" altLang="en-US" sz="2800" b="1" dirty="0">
                <a:solidFill>
                  <a:srgbClr val="217DC9"/>
                </a:solidFill>
              </a:rPr>
              <a:t> MMR </a:t>
            </a:r>
            <a:r>
              <a:rPr lang="en-US" altLang="en-US" sz="2800" b="1" dirty="0" err="1">
                <a:solidFill>
                  <a:srgbClr val="217DC9"/>
                </a:solidFill>
              </a:rPr>
              <a:t>vakcine</a:t>
            </a:r>
            <a:r>
              <a:rPr lang="en-US" altLang="en-US" sz="2800" b="1" dirty="0">
                <a:solidFill>
                  <a:srgbClr val="217DC9"/>
                </a:solidFill>
              </a:rPr>
              <a:t> </a:t>
            </a:r>
            <a:r>
              <a:rPr lang="en-US" altLang="en-US" sz="2800" b="1" dirty="0" err="1">
                <a:solidFill>
                  <a:srgbClr val="217DC9"/>
                </a:solidFill>
              </a:rPr>
              <a:t>i</a:t>
            </a:r>
            <a:r>
              <a:rPr lang="en-US" altLang="en-US" sz="2800" b="1" dirty="0">
                <a:solidFill>
                  <a:srgbClr val="217DC9"/>
                </a:solidFill>
              </a:rPr>
              <a:t> </a:t>
            </a:r>
            <a:r>
              <a:rPr lang="en-US" altLang="en-US" sz="2800" b="1" dirty="0" err="1">
                <a:solidFill>
                  <a:srgbClr val="217DC9"/>
                </a:solidFill>
              </a:rPr>
              <a:t>autizma</a:t>
            </a:r>
            <a:r>
              <a:rPr lang="en-US" altLang="en-US" sz="2800" b="1" dirty="0">
                <a:solidFill>
                  <a:srgbClr val="217DC9"/>
                </a:solidFill>
              </a:rPr>
              <a:t>. </a:t>
            </a:r>
          </a:p>
        </p:txBody>
      </p:sp>
      <p:sp>
        <p:nvSpPr>
          <p:cNvPr id="67591" name="Text Box 7"/>
          <p:cNvSpPr txBox="1">
            <a:spLocks noChangeArrowheads="1"/>
          </p:cNvSpPr>
          <p:nvPr/>
        </p:nvSpPr>
        <p:spPr bwMode="auto">
          <a:xfrm>
            <a:off x="1968087" y="199893"/>
            <a:ext cx="8309944" cy="669402"/>
          </a:xfrm>
          <a:prstGeom prst="rect">
            <a:avLst/>
          </a:prstGeom>
          <a:noFill/>
          <a:ln w="9525">
            <a:noFill/>
            <a:miter lim="800000"/>
            <a:headEnd/>
            <a:tailEnd/>
          </a:ln>
          <a:effectLst/>
        </p:spPr>
        <p:txBody>
          <a:bodyPr wrap="none" lIns="114288" tIns="57144" rIns="114288" bIns="57144">
            <a:spAutoFit/>
          </a:bodyPr>
          <a:lstStyle/>
          <a:p>
            <a:pPr marL="428625" indent="-428625" algn="ctr" defTabSz="823516">
              <a:defRPr/>
            </a:pPr>
            <a:r>
              <a:rPr lang="sr-Latn-RS" sz="3600" b="1" dirty="0" smtClean="0">
                <a:solidFill>
                  <a:srgbClr val="217DC9"/>
                </a:solidFill>
                <a:effectLst>
                  <a:outerShdw blurRad="38100" dist="38100" dir="2700000" algn="tl">
                    <a:srgbClr val="C0C0C0"/>
                  </a:outerShdw>
                </a:effectLst>
                <a:latin typeface="Arial" charset="0"/>
                <a:cs typeface="Arial" charset="0"/>
              </a:rPr>
              <a:t>Da li vakcine imaju neželjene efekte</a:t>
            </a:r>
            <a:r>
              <a:rPr lang="en-US" sz="3600" b="1" dirty="0" smtClean="0">
                <a:solidFill>
                  <a:srgbClr val="217DC9"/>
                </a:solidFill>
                <a:effectLst>
                  <a:outerShdw blurRad="38100" dist="38100" dir="2700000" algn="tl">
                    <a:srgbClr val="C0C0C0"/>
                  </a:outerShdw>
                </a:effectLst>
                <a:latin typeface="Arial" charset="0"/>
                <a:cs typeface="Arial" charset="0"/>
              </a:rPr>
              <a:t>?</a:t>
            </a:r>
            <a:endParaRPr lang="en-US" sz="3600" b="1" dirty="0">
              <a:solidFill>
                <a:srgbClr val="217DC9"/>
              </a:solidFill>
              <a:effectLst>
                <a:outerShdw blurRad="38100" dist="38100" dir="2700000" algn="tl">
                  <a:srgbClr val="C0C0C0"/>
                </a:outerShdw>
              </a:effectLst>
              <a:latin typeface="Arial" charset="0"/>
              <a:cs typeface="Arial" charset="0"/>
            </a:endParaRPr>
          </a:p>
        </p:txBody>
      </p:sp>
      <p:pic>
        <p:nvPicPr>
          <p:cNvPr id="22533" name="Picture 8" descr="downl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8563" y="2030016"/>
            <a:ext cx="2032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9" descr="Kockice_le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5641" y="2178635"/>
            <a:ext cx="2026046" cy="167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0" descr="Toplom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988" y="2284812"/>
            <a:ext cx="2156846" cy="149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1" descr="Čaša vode"/>
          <p:cNvPicPr>
            <a:picLocks noChangeAspect="1" noChangeArrowheads="1"/>
          </p:cNvPicPr>
          <p:nvPr/>
        </p:nvPicPr>
        <p:blipFill>
          <a:blip r:embed="rId5">
            <a:extLst>
              <a:ext uri="{28A0092B-C50C-407E-A947-70E740481C1C}">
                <a14:useLocalDpi xmlns:a14="http://schemas.microsoft.com/office/drawing/2010/main" val="0"/>
              </a:ext>
            </a:extLst>
          </a:blip>
          <a:srcRect l="22740" t="13704" r="26593" b="5629"/>
          <a:stretch>
            <a:fillRect/>
          </a:stretch>
        </p:blipFill>
        <p:spPr bwMode="auto">
          <a:xfrm>
            <a:off x="3704829" y="2420937"/>
            <a:ext cx="1004094" cy="1597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Text Box 12"/>
          <p:cNvSpPr txBox="1">
            <a:spLocks noChangeArrowheads="1"/>
          </p:cNvSpPr>
          <p:nvPr/>
        </p:nvSpPr>
        <p:spPr bwMode="auto">
          <a:xfrm>
            <a:off x="4540251" y="2877345"/>
            <a:ext cx="1375698" cy="30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328613" indent="-130175"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525463" indent="-131763"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723900" indent="-131763"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920750" indent="-130175"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1377950" indent="-130175"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1835150" indent="-130175"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2292350" indent="-130175"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2749550" indent="-130175"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375" b="1" dirty="0"/>
              <a:t>+ </a:t>
            </a:r>
            <a:r>
              <a:rPr lang="sr-Latn-RS" altLang="en-US" sz="1375" b="1" dirty="0" smtClean="0"/>
              <a:t>paracetamol</a:t>
            </a:r>
            <a:endParaRPr lang="en-US" altLang="en-US" sz="1375" b="1" dirty="0"/>
          </a:p>
        </p:txBody>
      </p:sp>
      <p:sp>
        <p:nvSpPr>
          <p:cNvPr id="22538" name="Text Box 13"/>
          <p:cNvSpPr txBox="1">
            <a:spLocks noChangeArrowheads="1"/>
          </p:cNvSpPr>
          <p:nvPr/>
        </p:nvSpPr>
        <p:spPr bwMode="auto">
          <a:xfrm>
            <a:off x="3956845" y="2889251"/>
            <a:ext cx="514885" cy="30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328613" indent="-130175"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525463" indent="-131763"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723900" indent="-131763"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920750" indent="-130175"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1377950" indent="-130175"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1835150" indent="-130175"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2292350" indent="-130175"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2749550" indent="-130175"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lnSpc>
                <a:spcPct val="100000"/>
              </a:lnSpc>
              <a:spcBef>
                <a:spcPct val="0"/>
              </a:spcBef>
              <a:buClrTx/>
              <a:buSzTx/>
              <a:buFontTx/>
              <a:buNone/>
            </a:pPr>
            <a:r>
              <a:rPr lang="en-US" altLang="en-US" sz="1375" b="1" dirty="0"/>
              <a:t>H</a:t>
            </a:r>
            <a:r>
              <a:rPr lang="en-US" altLang="en-US" sz="1375" b="1" baseline="-25000" dirty="0"/>
              <a:t>2</a:t>
            </a:r>
            <a:r>
              <a:rPr lang="en-US" altLang="en-US" sz="1375" b="1" dirty="0"/>
              <a:t>O</a:t>
            </a:r>
          </a:p>
        </p:txBody>
      </p:sp>
      <p:sp>
        <p:nvSpPr>
          <p:cNvPr id="22539" name="Text Box 14"/>
          <p:cNvSpPr txBox="1">
            <a:spLocks noChangeArrowheads="1"/>
          </p:cNvSpPr>
          <p:nvPr/>
        </p:nvSpPr>
        <p:spPr bwMode="auto">
          <a:xfrm>
            <a:off x="9530802" y="3803490"/>
            <a:ext cx="535724" cy="303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328613" indent="-130175"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525463" indent="-131763"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723900" indent="-131763"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920750" indent="-130175"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1377950" indent="-130175"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1835150" indent="-130175"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2292350" indent="-130175"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2749550" indent="-130175"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lnSpc>
                <a:spcPct val="100000"/>
              </a:lnSpc>
              <a:spcBef>
                <a:spcPct val="0"/>
              </a:spcBef>
              <a:buClrTx/>
              <a:buSzTx/>
              <a:buFontTx/>
              <a:buNone/>
            </a:pPr>
            <a:r>
              <a:rPr lang="sr-Latn-RS" altLang="en-US" sz="1375" b="1" dirty="0" smtClean="0"/>
              <a:t>LED</a:t>
            </a:r>
            <a:endParaRPr lang="en-US" altLang="en-US" sz="1375" b="1" dirty="0"/>
          </a:p>
        </p:txBody>
      </p:sp>
      <p:pic>
        <p:nvPicPr>
          <p:cNvPr id="12" name="Picture 3" descr="Logo_agitka_bela_pozadina"/>
          <p:cNvPicPr>
            <a:picLocks noChangeAspect="1" noChangeArrowheads="1"/>
          </p:cNvPicPr>
          <p:nvPr/>
        </p:nvPicPr>
        <p:blipFill>
          <a:blip r:embed="rId6">
            <a:extLst>
              <a:ext uri="{28A0092B-C50C-407E-A947-70E740481C1C}">
                <a14:useLocalDpi xmlns:a14="http://schemas.microsoft.com/office/drawing/2010/main" val="0"/>
              </a:ext>
            </a:extLst>
          </a:blip>
          <a:srcRect l="18001" t="11600" r="17999" b="21201"/>
          <a:stretch>
            <a:fillRect/>
          </a:stretch>
        </p:blipFill>
        <p:spPr bwMode="auto">
          <a:xfrm>
            <a:off x="10182579" y="4874014"/>
            <a:ext cx="2009422" cy="19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0885534"/>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p:cNvSpPr>
          <p:nvPr/>
        </p:nvSpPr>
        <p:spPr bwMode="auto">
          <a:xfrm>
            <a:off x="519289" y="992460"/>
            <a:ext cx="10767836" cy="4238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88" tIns="41143" rIns="82288" bIns="41143"/>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lgn="just">
              <a:buFont typeface="Wingdings" panose="05000000000000000000" pitchFamily="2" charset="2"/>
              <a:buNone/>
            </a:pPr>
            <a:endParaRPr lang="en-US" altLang="en-US" sz="1600" b="1" dirty="0">
              <a:solidFill>
                <a:srgbClr val="217DC9"/>
              </a:solidFill>
            </a:endParaRPr>
          </a:p>
          <a:p>
            <a:pPr>
              <a:buFont typeface="Wingdings" panose="05000000000000000000" pitchFamily="2" charset="2"/>
              <a:buNone/>
            </a:pPr>
            <a:endParaRPr lang="en-US" altLang="en-US" sz="200" b="1" dirty="0">
              <a:solidFill>
                <a:srgbClr val="217DC9"/>
              </a:solidFill>
            </a:endParaRPr>
          </a:p>
          <a:p>
            <a:pPr>
              <a:buNone/>
            </a:pPr>
            <a:r>
              <a:rPr lang="en-US" altLang="en-US" sz="2800" b="1" dirty="0" err="1">
                <a:solidFill>
                  <a:srgbClr val="217DC9"/>
                </a:solidFill>
              </a:rPr>
              <a:t>Imuni</a:t>
            </a:r>
            <a:r>
              <a:rPr lang="en-US" altLang="en-US" sz="2800" b="1" dirty="0">
                <a:solidFill>
                  <a:srgbClr val="217DC9"/>
                </a:solidFill>
              </a:rPr>
              <a:t> </a:t>
            </a:r>
            <a:r>
              <a:rPr lang="en-US" altLang="en-US" sz="2800" b="1" dirty="0" err="1">
                <a:solidFill>
                  <a:srgbClr val="217DC9"/>
                </a:solidFill>
              </a:rPr>
              <a:t>sistem</a:t>
            </a:r>
            <a:r>
              <a:rPr lang="en-US" altLang="en-US" sz="2800" b="1" dirty="0">
                <a:solidFill>
                  <a:srgbClr val="217DC9"/>
                </a:solidFill>
              </a:rPr>
              <a:t> </a:t>
            </a:r>
            <a:r>
              <a:rPr lang="en-US" altLang="en-US" sz="2800" b="1" dirty="0" err="1">
                <a:solidFill>
                  <a:srgbClr val="217DC9"/>
                </a:solidFill>
              </a:rPr>
              <a:t>deteta</a:t>
            </a:r>
            <a:r>
              <a:rPr lang="en-US" altLang="en-US" sz="2800" b="1" dirty="0">
                <a:solidFill>
                  <a:srgbClr val="217DC9"/>
                </a:solidFill>
              </a:rPr>
              <a:t> je </a:t>
            </a:r>
            <a:r>
              <a:rPr lang="en-US" altLang="en-US" sz="2800" b="1" dirty="0" err="1">
                <a:solidFill>
                  <a:srgbClr val="217DC9"/>
                </a:solidFill>
              </a:rPr>
              <a:t>dovoljno</a:t>
            </a:r>
            <a:r>
              <a:rPr lang="en-US" altLang="en-US" sz="2800" b="1" dirty="0">
                <a:solidFill>
                  <a:srgbClr val="217DC9"/>
                </a:solidFill>
              </a:rPr>
              <a:t> </a:t>
            </a:r>
            <a:r>
              <a:rPr lang="en-US" altLang="en-US" sz="2800" b="1" dirty="0" err="1">
                <a:solidFill>
                  <a:srgbClr val="217DC9"/>
                </a:solidFill>
              </a:rPr>
              <a:t>razvijen</a:t>
            </a:r>
            <a:r>
              <a:rPr lang="en-US" altLang="en-US" sz="2800" b="1" dirty="0">
                <a:solidFill>
                  <a:srgbClr val="217DC9"/>
                </a:solidFill>
              </a:rPr>
              <a:t> da </a:t>
            </a:r>
            <a:r>
              <a:rPr lang="en-US" altLang="en-US" sz="2800" b="1" dirty="0" err="1">
                <a:solidFill>
                  <a:srgbClr val="217DC9"/>
                </a:solidFill>
              </a:rPr>
              <a:t>na</a:t>
            </a:r>
            <a:r>
              <a:rPr lang="en-US" altLang="en-US" sz="2800" b="1" dirty="0">
                <a:solidFill>
                  <a:srgbClr val="217DC9"/>
                </a:solidFill>
              </a:rPr>
              <a:t>           </a:t>
            </a:r>
          </a:p>
          <a:p>
            <a:pPr>
              <a:buNone/>
            </a:pPr>
            <a:r>
              <a:rPr lang="en-US" altLang="en-US" sz="2800" b="1" dirty="0" err="1">
                <a:solidFill>
                  <a:srgbClr val="217DC9"/>
                </a:solidFill>
              </a:rPr>
              <a:t>adekvatan</a:t>
            </a:r>
            <a:r>
              <a:rPr lang="en-US" altLang="en-US" sz="2800" b="1" dirty="0">
                <a:solidFill>
                  <a:srgbClr val="217DC9"/>
                </a:solidFill>
              </a:rPr>
              <a:t> </a:t>
            </a:r>
            <a:r>
              <a:rPr lang="en-US" altLang="en-US" sz="2800" b="1" dirty="0" err="1">
                <a:solidFill>
                  <a:srgbClr val="217DC9"/>
                </a:solidFill>
              </a:rPr>
              <a:t>način</a:t>
            </a:r>
            <a:r>
              <a:rPr lang="en-US" altLang="en-US" sz="2800" b="1" dirty="0">
                <a:solidFill>
                  <a:srgbClr val="217DC9"/>
                </a:solidFill>
              </a:rPr>
              <a:t> </a:t>
            </a:r>
            <a:r>
              <a:rPr lang="en-US" altLang="en-US" sz="2800" b="1" dirty="0" err="1">
                <a:solidFill>
                  <a:srgbClr val="217DC9"/>
                </a:solidFill>
              </a:rPr>
              <a:t>prepozna</a:t>
            </a:r>
            <a:r>
              <a:rPr lang="en-US" altLang="en-US" sz="2800" b="1" dirty="0">
                <a:solidFill>
                  <a:srgbClr val="217DC9"/>
                </a:solidFill>
              </a:rPr>
              <a:t> </a:t>
            </a:r>
            <a:r>
              <a:rPr lang="en-US" altLang="en-US" sz="2800" b="1" dirty="0" err="1">
                <a:solidFill>
                  <a:srgbClr val="217DC9"/>
                </a:solidFill>
              </a:rPr>
              <a:t>svaki</a:t>
            </a:r>
            <a:r>
              <a:rPr lang="en-US" altLang="en-US" sz="2800" b="1" dirty="0">
                <a:solidFill>
                  <a:srgbClr val="217DC9"/>
                </a:solidFill>
              </a:rPr>
              <a:t> antigen </a:t>
            </a:r>
            <a:r>
              <a:rPr lang="en-US" altLang="en-US" sz="2800" b="1" dirty="0" err="1">
                <a:solidFill>
                  <a:srgbClr val="217DC9"/>
                </a:solidFill>
              </a:rPr>
              <a:t>iz</a:t>
            </a:r>
            <a:r>
              <a:rPr lang="en-US" altLang="en-US" sz="2800" b="1" dirty="0">
                <a:solidFill>
                  <a:srgbClr val="217DC9"/>
                </a:solidFill>
              </a:rPr>
              <a:t> </a:t>
            </a:r>
            <a:r>
              <a:rPr lang="en-US" altLang="en-US" sz="2800" b="1" dirty="0" err="1">
                <a:solidFill>
                  <a:srgbClr val="217DC9"/>
                </a:solidFill>
              </a:rPr>
              <a:t>vakcina</a:t>
            </a:r>
            <a:r>
              <a:rPr lang="en-US" altLang="en-US" sz="2800" b="1" dirty="0">
                <a:solidFill>
                  <a:srgbClr val="217DC9"/>
                </a:solidFill>
              </a:rPr>
              <a:t>. </a:t>
            </a:r>
          </a:p>
          <a:p>
            <a:pPr>
              <a:buNone/>
            </a:pPr>
            <a:r>
              <a:rPr lang="en-US" altLang="en-US" sz="2800" b="1" dirty="0" err="1">
                <a:solidFill>
                  <a:srgbClr val="217DC9"/>
                </a:solidFill>
              </a:rPr>
              <a:t>Svakoga</a:t>
            </a:r>
            <a:r>
              <a:rPr lang="en-US" altLang="en-US" sz="2800" b="1" dirty="0">
                <a:solidFill>
                  <a:srgbClr val="217DC9"/>
                </a:solidFill>
              </a:rPr>
              <a:t> dana </a:t>
            </a:r>
            <a:r>
              <a:rPr lang="en-US" altLang="en-US" sz="2800" b="1" dirty="0" err="1">
                <a:solidFill>
                  <a:srgbClr val="217DC9"/>
                </a:solidFill>
              </a:rPr>
              <a:t>imuni</a:t>
            </a:r>
            <a:r>
              <a:rPr lang="en-US" altLang="en-US" sz="2800" b="1" dirty="0">
                <a:solidFill>
                  <a:srgbClr val="217DC9"/>
                </a:solidFill>
              </a:rPr>
              <a:t> </a:t>
            </a:r>
            <a:r>
              <a:rPr lang="en-US" altLang="en-US" sz="2800" b="1" dirty="0" err="1">
                <a:solidFill>
                  <a:srgbClr val="217DC9"/>
                </a:solidFill>
              </a:rPr>
              <a:t>sistem</a:t>
            </a:r>
            <a:r>
              <a:rPr lang="en-US" altLang="en-US" sz="2800" b="1" dirty="0">
                <a:solidFill>
                  <a:srgbClr val="217DC9"/>
                </a:solidFill>
              </a:rPr>
              <a:t> </a:t>
            </a:r>
            <a:r>
              <a:rPr lang="en-US" altLang="en-US" sz="2800" b="1" dirty="0" err="1">
                <a:solidFill>
                  <a:srgbClr val="217DC9"/>
                </a:solidFill>
              </a:rPr>
              <a:t>deteta</a:t>
            </a:r>
            <a:r>
              <a:rPr lang="en-US" altLang="en-US" sz="2800" b="1" dirty="0">
                <a:solidFill>
                  <a:srgbClr val="217DC9"/>
                </a:solidFill>
              </a:rPr>
              <a:t>                                                 </a:t>
            </a:r>
          </a:p>
          <a:p>
            <a:pPr>
              <a:buNone/>
            </a:pPr>
            <a:r>
              <a:rPr lang="en-US" altLang="en-US" sz="2800" b="1" dirty="0">
                <a:solidFill>
                  <a:srgbClr val="217DC9"/>
                </a:solidFill>
              </a:rPr>
              <a:t>se </a:t>
            </a:r>
            <a:r>
              <a:rPr lang="en-US" altLang="en-US" sz="2800" b="1" dirty="0" err="1">
                <a:solidFill>
                  <a:srgbClr val="217DC9"/>
                </a:solidFill>
              </a:rPr>
              <a:t>susreće</a:t>
            </a:r>
            <a:r>
              <a:rPr lang="en-US" altLang="en-US" sz="2800" b="1" dirty="0">
                <a:solidFill>
                  <a:srgbClr val="217DC9"/>
                </a:solidFill>
              </a:rPr>
              <a:t> </a:t>
            </a:r>
            <a:r>
              <a:rPr lang="en-US" altLang="en-US" sz="2800" b="1" dirty="0" err="1">
                <a:solidFill>
                  <a:srgbClr val="217DC9"/>
                </a:solidFill>
              </a:rPr>
              <a:t>sa</a:t>
            </a:r>
            <a:r>
              <a:rPr lang="en-US" altLang="en-US" sz="2800" b="1" dirty="0">
                <a:solidFill>
                  <a:srgbClr val="217DC9"/>
                </a:solidFill>
              </a:rPr>
              <a:t> </a:t>
            </a:r>
            <a:r>
              <a:rPr lang="en-US" altLang="en-US" sz="2800" b="1" dirty="0" err="1">
                <a:solidFill>
                  <a:srgbClr val="217DC9"/>
                </a:solidFill>
              </a:rPr>
              <a:t>više</a:t>
            </a:r>
            <a:r>
              <a:rPr lang="en-US" altLang="en-US" sz="2800" b="1" dirty="0">
                <a:solidFill>
                  <a:srgbClr val="217DC9"/>
                </a:solidFill>
              </a:rPr>
              <a:t> </a:t>
            </a:r>
            <a:r>
              <a:rPr lang="en-US" altLang="en-US" sz="2800" b="1" dirty="0" err="1">
                <a:solidFill>
                  <a:srgbClr val="217DC9"/>
                </a:solidFill>
              </a:rPr>
              <a:t>miliona</a:t>
            </a:r>
            <a:r>
              <a:rPr lang="en-US" altLang="en-US" sz="2800" b="1" dirty="0">
                <a:solidFill>
                  <a:srgbClr val="217DC9"/>
                </a:solidFill>
              </a:rPr>
              <a:t> </a:t>
            </a:r>
            <a:r>
              <a:rPr lang="en-US" altLang="en-US" sz="2800" b="1" dirty="0" err="1">
                <a:solidFill>
                  <a:srgbClr val="217DC9"/>
                </a:solidFill>
              </a:rPr>
              <a:t>različitih</a:t>
            </a:r>
            <a:r>
              <a:rPr lang="en-US" altLang="en-US" sz="2800" b="1" dirty="0">
                <a:solidFill>
                  <a:srgbClr val="217DC9"/>
                </a:solidFill>
              </a:rPr>
              <a:t>                                </a:t>
            </a:r>
          </a:p>
          <a:p>
            <a:pPr>
              <a:buNone/>
            </a:pPr>
            <a:r>
              <a:rPr lang="en-US" altLang="en-US" sz="2800" b="1" dirty="0" err="1">
                <a:solidFill>
                  <a:srgbClr val="217DC9"/>
                </a:solidFill>
              </a:rPr>
              <a:t>uzročnika</a:t>
            </a:r>
            <a:r>
              <a:rPr lang="en-US" altLang="en-US" sz="2800" b="1" dirty="0">
                <a:solidFill>
                  <a:srgbClr val="217DC9"/>
                </a:solidFill>
              </a:rPr>
              <a:t> (</a:t>
            </a:r>
            <a:r>
              <a:rPr lang="en-US" altLang="en-US" sz="2800" b="1" dirty="0" err="1">
                <a:solidFill>
                  <a:srgbClr val="217DC9"/>
                </a:solidFill>
              </a:rPr>
              <a:t>virusi</a:t>
            </a:r>
            <a:r>
              <a:rPr lang="en-US" altLang="en-US" sz="2800" b="1" dirty="0">
                <a:solidFill>
                  <a:srgbClr val="217DC9"/>
                </a:solidFill>
              </a:rPr>
              <a:t>, </a:t>
            </a:r>
            <a:r>
              <a:rPr lang="en-US" altLang="en-US" sz="2800" b="1" dirty="0" err="1">
                <a:solidFill>
                  <a:srgbClr val="217DC9"/>
                </a:solidFill>
              </a:rPr>
              <a:t>bakterije</a:t>
            </a:r>
            <a:r>
              <a:rPr lang="en-US" altLang="en-US" sz="2800" b="1" dirty="0">
                <a:solidFill>
                  <a:srgbClr val="217DC9"/>
                </a:solidFill>
              </a:rPr>
              <a:t>)                                                          </a:t>
            </a:r>
          </a:p>
          <a:p>
            <a:pPr>
              <a:buNone/>
            </a:pPr>
            <a:r>
              <a:rPr lang="en-US" altLang="en-US" sz="2800" b="1" dirty="0" err="1">
                <a:solidFill>
                  <a:srgbClr val="217DC9"/>
                </a:solidFill>
              </a:rPr>
              <a:t>i</a:t>
            </a:r>
            <a:r>
              <a:rPr lang="en-US" altLang="en-US" sz="2800" b="1" dirty="0">
                <a:solidFill>
                  <a:srgbClr val="217DC9"/>
                </a:solidFill>
              </a:rPr>
              <a:t> </a:t>
            </a:r>
            <a:r>
              <a:rPr lang="en-US" altLang="en-US" sz="2800" b="1" dirty="0" err="1">
                <a:solidFill>
                  <a:srgbClr val="217DC9"/>
                </a:solidFill>
              </a:rPr>
              <a:t>na</a:t>
            </a:r>
            <a:r>
              <a:rPr lang="en-US" altLang="en-US" sz="2800" b="1" dirty="0">
                <a:solidFill>
                  <a:srgbClr val="217DC9"/>
                </a:solidFill>
              </a:rPr>
              <a:t> </a:t>
            </a:r>
            <a:r>
              <a:rPr lang="en-US" altLang="en-US" sz="2800" b="1" dirty="0" err="1">
                <a:solidFill>
                  <a:srgbClr val="217DC9"/>
                </a:solidFill>
              </a:rPr>
              <a:t>efikasan</a:t>
            </a:r>
            <a:r>
              <a:rPr lang="en-US" altLang="en-US" sz="2800" b="1" dirty="0">
                <a:solidFill>
                  <a:srgbClr val="217DC9"/>
                </a:solidFill>
              </a:rPr>
              <a:t> </a:t>
            </a:r>
            <a:r>
              <a:rPr lang="en-US" altLang="en-US" sz="2800" b="1" dirty="0" err="1">
                <a:solidFill>
                  <a:srgbClr val="217DC9"/>
                </a:solidFill>
              </a:rPr>
              <a:t>način</a:t>
            </a:r>
            <a:r>
              <a:rPr lang="en-US" altLang="en-US" sz="2800" b="1" dirty="0">
                <a:solidFill>
                  <a:srgbClr val="217DC9"/>
                </a:solidFill>
              </a:rPr>
              <a:t> </a:t>
            </a:r>
            <a:r>
              <a:rPr lang="en-US" altLang="en-US" sz="2800" b="1" dirty="0" err="1">
                <a:solidFill>
                  <a:srgbClr val="217DC9"/>
                </a:solidFill>
              </a:rPr>
              <a:t>ih</a:t>
            </a:r>
            <a:r>
              <a:rPr lang="en-US" altLang="en-US" sz="2800" b="1" dirty="0">
                <a:solidFill>
                  <a:srgbClr val="217DC9"/>
                </a:solidFill>
              </a:rPr>
              <a:t> </a:t>
            </a:r>
            <a:r>
              <a:rPr lang="en-US" altLang="en-US" sz="2800" b="1" dirty="0" err="1">
                <a:solidFill>
                  <a:srgbClr val="217DC9"/>
                </a:solidFill>
              </a:rPr>
              <a:t>prepoznaje</a:t>
            </a:r>
            <a:r>
              <a:rPr lang="en-US" altLang="en-US" sz="2800" b="1" dirty="0">
                <a:solidFill>
                  <a:srgbClr val="217DC9"/>
                </a:solidFill>
              </a:rPr>
              <a:t>                                                      </a:t>
            </a:r>
          </a:p>
          <a:p>
            <a:pPr>
              <a:buNone/>
            </a:pPr>
            <a:r>
              <a:rPr lang="en-US" altLang="en-US" sz="2800" b="1" dirty="0" err="1">
                <a:solidFill>
                  <a:srgbClr val="217DC9"/>
                </a:solidFill>
              </a:rPr>
              <a:t>i</a:t>
            </a:r>
            <a:r>
              <a:rPr lang="en-US" altLang="en-US" sz="2800" b="1" dirty="0">
                <a:solidFill>
                  <a:srgbClr val="217DC9"/>
                </a:solidFill>
              </a:rPr>
              <a:t> </a:t>
            </a:r>
            <a:r>
              <a:rPr lang="en-US" altLang="en-US" sz="2800" b="1" dirty="0" err="1">
                <a:solidFill>
                  <a:srgbClr val="217DC9"/>
                </a:solidFill>
              </a:rPr>
              <a:t>bori</a:t>
            </a:r>
            <a:r>
              <a:rPr lang="en-US" altLang="en-US" sz="2800" b="1" dirty="0">
                <a:solidFill>
                  <a:srgbClr val="217DC9"/>
                </a:solidFill>
              </a:rPr>
              <a:t> se </a:t>
            </a:r>
            <a:r>
              <a:rPr lang="en-US" altLang="en-US" sz="2800" b="1" dirty="0" err="1">
                <a:solidFill>
                  <a:srgbClr val="217DC9"/>
                </a:solidFill>
              </a:rPr>
              <a:t>protiv</a:t>
            </a:r>
            <a:r>
              <a:rPr lang="en-US" altLang="en-US" sz="2800" b="1" dirty="0">
                <a:solidFill>
                  <a:srgbClr val="217DC9"/>
                </a:solidFill>
              </a:rPr>
              <a:t> </a:t>
            </a:r>
            <a:r>
              <a:rPr lang="en-US" altLang="en-US" sz="2800" b="1" dirty="0" err="1">
                <a:solidFill>
                  <a:srgbClr val="217DC9"/>
                </a:solidFill>
              </a:rPr>
              <a:t>njih</a:t>
            </a:r>
            <a:r>
              <a:rPr lang="en-US" altLang="en-US" sz="2800" b="1" dirty="0">
                <a:solidFill>
                  <a:srgbClr val="217DC9"/>
                </a:solidFill>
              </a:rPr>
              <a:t>. </a:t>
            </a:r>
          </a:p>
        </p:txBody>
      </p:sp>
      <p:pic>
        <p:nvPicPr>
          <p:cNvPr id="23555" name="Picture 5" descr="Imuni_si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2728" y="1"/>
            <a:ext cx="1896772" cy="222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Box 6"/>
          <p:cNvSpPr txBox="1">
            <a:spLocks noChangeArrowheads="1"/>
          </p:cNvSpPr>
          <p:nvPr/>
        </p:nvSpPr>
        <p:spPr bwMode="auto">
          <a:xfrm>
            <a:off x="517835" y="220974"/>
            <a:ext cx="8203084" cy="1223400"/>
          </a:xfrm>
          <a:prstGeom prst="rect">
            <a:avLst/>
          </a:prstGeom>
          <a:noFill/>
          <a:ln w="9525">
            <a:noFill/>
            <a:miter lim="800000"/>
            <a:headEnd/>
            <a:tailEnd/>
          </a:ln>
          <a:effectLst/>
        </p:spPr>
        <p:txBody>
          <a:bodyPr wrap="square" lIns="114288" tIns="57144" rIns="114288" bIns="57144">
            <a:spAutoFit/>
          </a:bodyPr>
          <a:lstStyle/>
          <a:p>
            <a:pPr marL="428625" indent="-428625" algn="ctr" defTabSz="823516">
              <a:defRPr/>
            </a:pPr>
            <a:r>
              <a:rPr lang="sr-Latn-RS" sz="3600" b="1" dirty="0" smtClean="0">
                <a:solidFill>
                  <a:srgbClr val="217DC9"/>
                </a:solidFill>
                <a:effectLst>
                  <a:outerShdw blurRad="38100" dist="38100" dir="2700000" algn="tl">
                    <a:srgbClr val="C0C0C0"/>
                  </a:outerShdw>
                </a:effectLst>
                <a:latin typeface="Arial" charset="0"/>
                <a:cs typeface="Arial" charset="0"/>
              </a:rPr>
              <a:t>Da li deca prerano dobijaju previše</a:t>
            </a:r>
          </a:p>
          <a:p>
            <a:pPr marL="428625" indent="-428625" algn="ctr" defTabSz="823516">
              <a:defRPr/>
            </a:pPr>
            <a:r>
              <a:rPr lang="sr-Latn-RS" sz="3600" b="1" dirty="0" smtClean="0">
                <a:solidFill>
                  <a:srgbClr val="217DC9"/>
                </a:solidFill>
                <a:effectLst>
                  <a:outerShdw blurRad="38100" dist="38100" dir="2700000" algn="tl">
                    <a:srgbClr val="C0C0C0"/>
                  </a:outerShdw>
                </a:effectLst>
                <a:latin typeface="Arial" charset="0"/>
                <a:cs typeface="Arial" charset="0"/>
              </a:rPr>
              <a:t>vakcina odjedanput</a:t>
            </a:r>
            <a:r>
              <a:rPr lang="sr-Cyrl-CS" sz="3600" b="1" dirty="0" smtClean="0">
                <a:solidFill>
                  <a:srgbClr val="217DC9"/>
                </a:solidFill>
                <a:effectLst>
                  <a:outerShdw blurRad="38100" dist="38100" dir="2700000" algn="tl">
                    <a:srgbClr val="C0C0C0"/>
                  </a:outerShdw>
                </a:effectLst>
                <a:latin typeface="Arial" charset="0"/>
                <a:cs typeface="Arial" charset="0"/>
              </a:rPr>
              <a:t>?</a:t>
            </a:r>
            <a:r>
              <a:rPr lang="en-US" sz="3600" b="1" dirty="0" smtClean="0">
                <a:solidFill>
                  <a:srgbClr val="217DC9"/>
                </a:solidFill>
                <a:effectLst>
                  <a:outerShdw blurRad="38100" dist="38100" dir="2700000" algn="tl">
                    <a:srgbClr val="C0C0C0"/>
                  </a:outerShdw>
                </a:effectLst>
                <a:latin typeface="Arial" charset="0"/>
                <a:cs typeface="Arial" charset="0"/>
              </a:rPr>
              <a:t> </a:t>
            </a:r>
            <a:endParaRPr lang="en-US" sz="3600" b="1" dirty="0">
              <a:solidFill>
                <a:srgbClr val="217DC9"/>
              </a:solidFill>
              <a:effectLst>
                <a:outerShdw blurRad="38100" dist="38100" dir="2700000" algn="tl">
                  <a:srgbClr val="C0C0C0"/>
                </a:outerShdw>
              </a:effectLst>
              <a:latin typeface="Arial" charset="0"/>
              <a:cs typeface="Arial" charset="0"/>
            </a:endParaRPr>
          </a:p>
        </p:txBody>
      </p:sp>
      <p:pic>
        <p:nvPicPr>
          <p:cNvPr id="23557" name="Picture 8" descr="Imuni_sistem3"/>
          <p:cNvPicPr>
            <a:picLocks noChangeAspect="1" noChangeArrowheads="1"/>
          </p:cNvPicPr>
          <p:nvPr/>
        </p:nvPicPr>
        <p:blipFill>
          <a:blip r:embed="rId3">
            <a:extLst>
              <a:ext uri="{28A0092B-C50C-407E-A947-70E740481C1C}">
                <a14:useLocalDpi xmlns:a14="http://schemas.microsoft.com/office/drawing/2010/main" val="0"/>
              </a:ext>
            </a:extLst>
          </a:blip>
          <a:srcRect t="13777" b="13481"/>
          <a:stretch>
            <a:fillRect/>
          </a:stretch>
        </p:blipFill>
        <p:spPr bwMode="auto">
          <a:xfrm>
            <a:off x="8260205" y="3087687"/>
            <a:ext cx="3415110"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8" name="Group 17"/>
          <p:cNvGrpSpPr>
            <a:grpSpLocks/>
          </p:cNvGrpSpPr>
          <p:nvPr/>
        </p:nvGrpSpPr>
        <p:grpSpPr bwMode="auto">
          <a:xfrm rot="20539219">
            <a:off x="706766" y="5090102"/>
            <a:ext cx="2199331" cy="742220"/>
            <a:chOff x="180" y="3020"/>
            <a:chExt cx="1148" cy="334"/>
          </a:xfrm>
        </p:grpSpPr>
        <p:pic>
          <p:nvPicPr>
            <p:cNvPr id="23575" name="Picture 14" descr="Viru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 y="3029"/>
              <a:ext cx="3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6" name="Picture 15" descr="Virus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 y="3020"/>
              <a:ext cx="265"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7" name="Picture 16" descr="Virus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6" y="3027"/>
              <a:ext cx="35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59" name="Group 18"/>
          <p:cNvGrpSpPr>
            <a:grpSpLocks/>
          </p:cNvGrpSpPr>
          <p:nvPr/>
        </p:nvGrpSpPr>
        <p:grpSpPr bwMode="auto">
          <a:xfrm>
            <a:off x="5296145" y="4655490"/>
            <a:ext cx="2278063" cy="662781"/>
            <a:chOff x="180" y="3020"/>
            <a:chExt cx="1148" cy="334"/>
          </a:xfrm>
        </p:grpSpPr>
        <p:pic>
          <p:nvPicPr>
            <p:cNvPr id="23572" name="Picture 19" descr="Viru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 y="3029"/>
              <a:ext cx="3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3" name="Picture 20" descr="Virus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 y="3020"/>
              <a:ext cx="265"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4" name="Picture 21" descr="Virus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6" y="3027"/>
              <a:ext cx="35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60" name="Group 22"/>
          <p:cNvGrpSpPr>
            <a:grpSpLocks/>
          </p:cNvGrpSpPr>
          <p:nvPr/>
        </p:nvGrpSpPr>
        <p:grpSpPr bwMode="auto">
          <a:xfrm rot="976432">
            <a:off x="4820047" y="5784455"/>
            <a:ext cx="2278063" cy="662781"/>
            <a:chOff x="180" y="3020"/>
            <a:chExt cx="1148" cy="334"/>
          </a:xfrm>
        </p:grpSpPr>
        <p:pic>
          <p:nvPicPr>
            <p:cNvPr id="23569" name="Picture 23" descr="Viru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 y="3029"/>
              <a:ext cx="3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0" name="Picture 24" descr="Virus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 y="3020"/>
              <a:ext cx="265"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1" name="Picture 25" descr="Virus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6" y="3027"/>
              <a:ext cx="35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61" name="Group 26"/>
          <p:cNvGrpSpPr>
            <a:grpSpLocks/>
          </p:cNvGrpSpPr>
          <p:nvPr/>
        </p:nvGrpSpPr>
        <p:grpSpPr bwMode="auto">
          <a:xfrm>
            <a:off x="7808516" y="5851923"/>
            <a:ext cx="2278063" cy="662781"/>
            <a:chOff x="180" y="3020"/>
            <a:chExt cx="1148" cy="334"/>
          </a:xfrm>
        </p:grpSpPr>
        <p:pic>
          <p:nvPicPr>
            <p:cNvPr id="23566" name="Picture 27" descr="Viru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 y="3029"/>
              <a:ext cx="3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28" descr="Virus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 y="3020"/>
              <a:ext cx="265"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29" descr="Virus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6" y="3027"/>
              <a:ext cx="35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62" name="Group 41"/>
          <p:cNvGrpSpPr>
            <a:grpSpLocks/>
          </p:cNvGrpSpPr>
          <p:nvPr/>
        </p:nvGrpSpPr>
        <p:grpSpPr bwMode="auto">
          <a:xfrm>
            <a:off x="1696187" y="5924786"/>
            <a:ext cx="2289969" cy="674688"/>
            <a:chOff x="180" y="3014"/>
            <a:chExt cx="1154" cy="340"/>
          </a:xfrm>
        </p:grpSpPr>
        <p:pic>
          <p:nvPicPr>
            <p:cNvPr id="23563" name="Picture 38" descr="Virus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 y="3020"/>
              <a:ext cx="265"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39" descr="Viru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 y="3029"/>
              <a:ext cx="3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40" descr="Virus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2" y="3014"/>
              <a:ext cx="352"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2236591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p:cNvSpPr>
          <p:nvPr/>
        </p:nvSpPr>
        <p:spPr bwMode="auto">
          <a:xfrm>
            <a:off x="485421" y="1396206"/>
            <a:ext cx="11187289" cy="4135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88" tIns="41143" rIns="82288" bIns="41143"/>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lgn="just">
              <a:buFont typeface="Wingdings" panose="05000000000000000000" pitchFamily="2" charset="2"/>
              <a:buNone/>
            </a:pPr>
            <a:endParaRPr lang="en-US" altLang="en-US" sz="1200" b="1" dirty="0">
              <a:solidFill>
                <a:srgbClr val="217DC9"/>
              </a:solidFill>
            </a:endParaRPr>
          </a:p>
          <a:p>
            <a:pPr algn="just">
              <a:buNone/>
            </a:pPr>
            <a:r>
              <a:rPr lang="en-US" altLang="en-US" sz="2800" b="1" dirty="0" err="1">
                <a:solidFill>
                  <a:srgbClr val="217DC9"/>
                </a:solidFill>
              </a:rPr>
              <a:t>Često</a:t>
            </a:r>
            <a:r>
              <a:rPr lang="en-US" altLang="en-US" sz="2800" b="1" dirty="0">
                <a:solidFill>
                  <a:srgbClr val="217DC9"/>
                </a:solidFill>
              </a:rPr>
              <a:t> se </a:t>
            </a:r>
            <a:r>
              <a:rPr lang="en-US" altLang="en-US" sz="2800" b="1" dirty="0" err="1">
                <a:solidFill>
                  <a:srgbClr val="217DC9"/>
                </a:solidFill>
              </a:rPr>
              <a:t>čuju</a:t>
            </a:r>
            <a:r>
              <a:rPr lang="en-US" altLang="en-US" sz="2800" b="1" dirty="0">
                <a:solidFill>
                  <a:srgbClr val="217DC9"/>
                </a:solidFill>
              </a:rPr>
              <a:t> </a:t>
            </a:r>
            <a:r>
              <a:rPr lang="en-US" altLang="en-US" sz="2800" b="1" dirty="0" err="1">
                <a:solidFill>
                  <a:srgbClr val="217DC9"/>
                </a:solidFill>
              </a:rPr>
              <a:t>primeri</a:t>
            </a:r>
            <a:r>
              <a:rPr lang="en-US" altLang="en-US" sz="2800" b="1" dirty="0">
                <a:solidFill>
                  <a:srgbClr val="217DC9"/>
                </a:solidFill>
              </a:rPr>
              <a:t> da </a:t>
            </a:r>
            <a:r>
              <a:rPr lang="en-US" altLang="en-US" sz="2800" b="1" dirty="0" err="1">
                <a:solidFill>
                  <a:srgbClr val="217DC9"/>
                </a:solidFill>
              </a:rPr>
              <a:t>su</a:t>
            </a:r>
            <a:r>
              <a:rPr lang="en-US" altLang="en-US" sz="2800" b="1" dirty="0">
                <a:solidFill>
                  <a:srgbClr val="217DC9"/>
                </a:solidFill>
              </a:rPr>
              <a:t> </a:t>
            </a:r>
            <a:r>
              <a:rPr lang="en-US" altLang="en-US" sz="2800" b="1" dirty="0" err="1">
                <a:solidFill>
                  <a:srgbClr val="217DC9"/>
                </a:solidFill>
              </a:rPr>
              <a:t>deca</a:t>
            </a:r>
            <a:r>
              <a:rPr lang="en-US" altLang="en-US" sz="2800" b="1" dirty="0">
                <a:solidFill>
                  <a:srgbClr val="217DC9"/>
                </a:solidFill>
              </a:rPr>
              <a:t> u </a:t>
            </a:r>
            <a:r>
              <a:rPr lang="en-US" altLang="en-US" sz="2800" b="1" dirty="0" err="1">
                <a:solidFill>
                  <a:srgbClr val="217DC9"/>
                </a:solidFill>
              </a:rPr>
              <a:t>prošlosti</a:t>
            </a:r>
            <a:r>
              <a:rPr lang="en-US" altLang="en-US" sz="2800" b="1" dirty="0">
                <a:solidFill>
                  <a:srgbClr val="217DC9"/>
                </a:solidFill>
              </a:rPr>
              <a:t> </a:t>
            </a:r>
            <a:r>
              <a:rPr lang="en-US" altLang="en-US" sz="2800" b="1" dirty="0" err="1">
                <a:solidFill>
                  <a:srgbClr val="217DC9"/>
                </a:solidFill>
              </a:rPr>
              <a:t>preležavala</a:t>
            </a:r>
            <a:r>
              <a:rPr lang="en-US" altLang="en-US" sz="2800" b="1" dirty="0">
                <a:solidFill>
                  <a:srgbClr val="217DC9"/>
                </a:solidFill>
              </a:rPr>
              <a:t> </a:t>
            </a:r>
            <a:r>
              <a:rPr lang="en-US" altLang="en-US" sz="2800" b="1" dirty="0" err="1">
                <a:solidFill>
                  <a:srgbClr val="217DC9"/>
                </a:solidFill>
              </a:rPr>
              <a:t>zarazne</a:t>
            </a:r>
            <a:r>
              <a:rPr lang="en-US" altLang="en-US" sz="2800" b="1" dirty="0">
                <a:solidFill>
                  <a:srgbClr val="217DC9"/>
                </a:solidFill>
              </a:rPr>
              <a:t> </a:t>
            </a:r>
            <a:r>
              <a:rPr lang="en-US" altLang="en-US" sz="2800" b="1" dirty="0" err="1">
                <a:solidFill>
                  <a:srgbClr val="217DC9"/>
                </a:solidFill>
              </a:rPr>
              <a:t>bolesti</a:t>
            </a:r>
            <a:r>
              <a:rPr lang="en-US" altLang="en-US" sz="2800" b="1" dirty="0">
                <a:solidFill>
                  <a:srgbClr val="217DC9"/>
                </a:solidFill>
              </a:rPr>
              <a:t> pa </a:t>
            </a:r>
            <a:r>
              <a:rPr lang="en-US" altLang="en-US" sz="2800" b="1" dirty="0" err="1">
                <a:solidFill>
                  <a:srgbClr val="217DC9"/>
                </a:solidFill>
              </a:rPr>
              <a:t>im</a:t>
            </a:r>
            <a:r>
              <a:rPr lang="en-US" altLang="en-US" sz="2800" b="1" dirty="0">
                <a:solidFill>
                  <a:srgbClr val="217DC9"/>
                </a:solidFill>
              </a:rPr>
              <a:t> </a:t>
            </a:r>
            <a:r>
              <a:rPr lang="en-US" altLang="en-US" sz="2800" b="1" dirty="0" err="1">
                <a:solidFill>
                  <a:srgbClr val="217DC9"/>
                </a:solidFill>
              </a:rPr>
              <a:t>sada</a:t>
            </a:r>
            <a:r>
              <a:rPr lang="en-US" altLang="en-US" sz="2800" b="1" dirty="0">
                <a:solidFill>
                  <a:srgbClr val="217DC9"/>
                </a:solidFill>
              </a:rPr>
              <a:t> </a:t>
            </a:r>
            <a:r>
              <a:rPr lang="en-US" altLang="en-US" sz="2800" b="1" dirty="0" err="1">
                <a:solidFill>
                  <a:srgbClr val="217DC9"/>
                </a:solidFill>
              </a:rPr>
              <a:t>ništa</a:t>
            </a:r>
            <a:r>
              <a:rPr lang="en-US" altLang="en-US" sz="2800" b="1" dirty="0">
                <a:solidFill>
                  <a:srgbClr val="217DC9"/>
                </a:solidFill>
              </a:rPr>
              <a:t> ne </a:t>
            </a:r>
            <a:r>
              <a:rPr lang="en-US" altLang="en-US" sz="2800" b="1" dirty="0" err="1">
                <a:solidFill>
                  <a:srgbClr val="217DC9"/>
                </a:solidFill>
              </a:rPr>
              <a:t>fali</a:t>
            </a:r>
            <a:r>
              <a:rPr lang="en-US" altLang="en-US" sz="2800" b="1" dirty="0">
                <a:solidFill>
                  <a:srgbClr val="217DC9"/>
                </a:solidFill>
              </a:rPr>
              <a:t>. </a:t>
            </a:r>
          </a:p>
          <a:p>
            <a:pPr algn="just">
              <a:buNone/>
            </a:pPr>
            <a:r>
              <a:rPr lang="en-US" altLang="en-US" sz="2800" b="1" dirty="0" err="1">
                <a:solidFill>
                  <a:srgbClr val="217DC9"/>
                </a:solidFill>
              </a:rPr>
              <a:t>Međutim</a:t>
            </a:r>
            <a:r>
              <a:rPr lang="en-US" altLang="en-US" sz="2800" b="1" dirty="0">
                <a:solidFill>
                  <a:srgbClr val="217DC9"/>
                </a:solidFill>
              </a:rPr>
              <a:t>, </a:t>
            </a:r>
            <a:r>
              <a:rPr lang="en-US" altLang="en-US" sz="2800" b="1" dirty="0" err="1">
                <a:solidFill>
                  <a:srgbClr val="217DC9"/>
                </a:solidFill>
              </a:rPr>
              <a:t>previđa</a:t>
            </a:r>
            <a:r>
              <a:rPr lang="en-US" altLang="en-US" sz="2800" b="1" dirty="0">
                <a:solidFill>
                  <a:srgbClr val="217DC9"/>
                </a:solidFill>
              </a:rPr>
              <a:t> se da je u </a:t>
            </a:r>
            <a:r>
              <a:rPr lang="en-US" altLang="en-US" sz="2800" b="1" dirty="0" err="1">
                <a:solidFill>
                  <a:srgbClr val="217DC9"/>
                </a:solidFill>
              </a:rPr>
              <a:t>istom</a:t>
            </a:r>
            <a:r>
              <a:rPr lang="en-US" altLang="en-US" sz="2800" b="1" dirty="0">
                <a:solidFill>
                  <a:srgbClr val="217DC9"/>
                </a:solidFill>
              </a:rPr>
              <a:t> tom </a:t>
            </a:r>
            <a:r>
              <a:rPr lang="en-US" altLang="en-US" sz="2800" b="1" dirty="0" err="1">
                <a:solidFill>
                  <a:srgbClr val="217DC9"/>
                </a:solidFill>
              </a:rPr>
              <a:t>periodu</a:t>
            </a:r>
            <a:r>
              <a:rPr lang="en-US" altLang="en-US" sz="2800" b="1" dirty="0">
                <a:solidFill>
                  <a:srgbClr val="217DC9"/>
                </a:solidFill>
              </a:rPr>
              <a:t> (pre </a:t>
            </a:r>
            <a:r>
              <a:rPr lang="en-US" altLang="en-US" sz="2800" b="1" dirty="0" err="1">
                <a:solidFill>
                  <a:srgbClr val="217DC9"/>
                </a:solidFill>
              </a:rPr>
              <a:t>uvođenja</a:t>
            </a:r>
            <a:r>
              <a:rPr lang="en-US" altLang="en-US" sz="2800" b="1" dirty="0">
                <a:solidFill>
                  <a:srgbClr val="217DC9"/>
                </a:solidFill>
              </a:rPr>
              <a:t> </a:t>
            </a:r>
            <a:r>
              <a:rPr lang="en-US" altLang="en-US" sz="2800" b="1" dirty="0" err="1">
                <a:solidFill>
                  <a:srgbClr val="217DC9"/>
                </a:solidFill>
              </a:rPr>
              <a:t>vakcina</a:t>
            </a:r>
            <a:r>
              <a:rPr lang="en-US" altLang="en-US" sz="2800" b="1" dirty="0">
                <a:solidFill>
                  <a:srgbClr val="217DC9"/>
                </a:solidFill>
              </a:rPr>
              <a:t>) </a:t>
            </a:r>
            <a:r>
              <a:rPr lang="en-US" altLang="en-US" sz="2800" b="1" dirty="0" err="1">
                <a:solidFill>
                  <a:srgbClr val="217DC9"/>
                </a:solidFill>
              </a:rPr>
              <a:t>značajan</a:t>
            </a:r>
            <a:r>
              <a:rPr lang="en-US" altLang="en-US" sz="2800" b="1" dirty="0">
                <a:solidFill>
                  <a:srgbClr val="217DC9"/>
                </a:solidFill>
              </a:rPr>
              <a:t> </a:t>
            </a:r>
            <a:r>
              <a:rPr lang="en-US" altLang="en-US" sz="2800" b="1" dirty="0" err="1">
                <a:solidFill>
                  <a:srgbClr val="217DC9"/>
                </a:solidFill>
              </a:rPr>
              <a:t>broj</a:t>
            </a:r>
            <a:r>
              <a:rPr lang="en-US" altLang="en-US" sz="2800" b="1" dirty="0">
                <a:solidFill>
                  <a:srgbClr val="217DC9"/>
                </a:solidFill>
              </a:rPr>
              <a:t> </a:t>
            </a:r>
            <a:r>
              <a:rPr lang="en-US" altLang="en-US" sz="2800" b="1" dirty="0" err="1">
                <a:solidFill>
                  <a:srgbClr val="217DC9"/>
                </a:solidFill>
              </a:rPr>
              <a:t>dece</a:t>
            </a:r>
            <a:r>
              <a:rPr lang="en-US" altLang="en-US" sz="2800" b="1" dirty="0">
                <a:solidFill>
                  <a:srgbClr val="217DC9"/>
                </a:solidFill>
              </a:rPr>
              <a:t> </a:t>
            </a:r>
            <a:r>
              <a:rPr lang="en-US" altLang="en-US" sz="2800" b="1" dirty="0" err="1">
                <a:solidFill>
                  <a:srgbClr val="217DC9"/>
                </a:solidFill>
              </a:rPr>
              <a:t>umirao</a:t>
            </a:r>
            <a:r>
              <a:rPr lang="en-US" altLang="en-US" sz="2800" b="1" dirty="0">
                <a:solidFill>
                  <a:srgbClr val="217DC9"/>
                </a:solidFill>
              </a:rPr>
              <a:t> </a:t>
            </a:r>
            <a:r>
              <a:rPr lang="en-US" altLang="en-US" sz="2800" b="1" dirty="0" err="1">
                <a:solidFill>
                  <a:srgbClr val="217DC9"/>
                </a:solidFill>
              </a:rPr>
              <a:t>upravo</a:t>
            </a:r>
            <a:r>
              <a:rPr lang="en-US" altLang="en-US" sz="2800" b="1" dirty="0">
                <a:solidFill>
                  <a:srgbClr val="217DC9"/>
                </a:solidFill>
              </a:rPr>
              <a:t> od </a:t>
            </a:r>
            <a:r>
              <a:rPr lang="en-US" altLang="en-US" sz="2800" b="1" dirty="0" err="1">
                <a:solidFill>
                  <a:srgbClr val="217DC9"/>
                </a:solidFill>
              </a:rPr>
              <a:t>onih</a:t>
            </a:r>
            <a:r>
              <a:rPr lang="en-US" altLang="en-US" sz="2800" b="1" dirty="0">
                <a:solidFill>
                  <a:srgbClr val="217DC9"/>
                </a:solidFill>
              </a:rPr>
              <a:t> </a:t>
            </a:r>
            <a:r>
              <a:rPr lang="en-US" altLang="en-US" sz="2800" b="1" dirty="0" err="1">
                <a:solidFill>
                  <a:srgbClr val="217DC9"/>
                </a:solidFill>
              </a:rPr>
              <a:t>bolesti</a:t>
            </a:r>
            <a:r>
              <a:rPr lang="en-US" altLang="en-US" sz="2800" b="1" dirty="0">
                <a:solidFill>
                  <a:srgbClr val="217DC9"/>
                </a:solidFill>
              </a:rPr>
              <a:t> </a:t>
            </a:r>
            <a:r>
              <a:rPr lang="en-US" altLang="en-US" sz="2800" b="1" dirty="0" err="1">
                <a:solidFill>
                  <a:srgbClr val="217DC9"/>
                </a:solidFill>
              </a:rPr>
              <a:t>koje</a:t>
            </a:r>
            <a:r>
              <a:rPr lang="en-US" altLang="en-US" sz="2800" b="1" dirty="0">
                <a:solidFill>
                  <a:srgbClr val="217DC9"/>
                </a:solidFill>
              </a:rPr>
              <a:t> </a:t>
            </a:r>
            <a:r>
              <a:rPr lang="en-US" altLang="en-US" sz="2800" b="1" dirty="0" err="1">
                <a:solidFill>
                  <a:srgbClr val="217DC9"/>
                </a:solidFill>
              </a:rPr>
              <a:t>su</a:t>
            </a:r>
            <a:r>
              <a:rPr lang="en-US" altLang="en-US" sz="2800" b="1" dirty="0">
                <a:solidFill>
                  <a:srgbClr val="217DC9"/>
                </a:solidFill>
              </a:rPr>
              <a:t> </a:t>
            </a:r>
            <a:r>
              <a:rPr lang="en-US" altLang="en-US" sz="2800" b="1" dirty="0" err="1">
                <a:solidFill>
                  <a:srgbClr val="217DC9"/>
                </a:solidFill>
              </a:rPr>
              <a:t>neki</a:t>
            </a:r>
            <a:r>
              <a:rPr lang="en-US" altLang="en-US" sz="2800" b="1" dirty="0">
                <a:solidFill>
                  <a:srgbClr val="217DC9"/>
                </a:solidFill>
              </a:rPr>
              <a:t> </a:t>
            </a:r>
            <a:r>
              <a:rPr lang="en-US" altLang="en-US" sz="2800" b="1" dirty="0" err="1">
                <a:solidFill>
                  <a:srgbClr val="217DC9"/>
                </a:solidFill>
              </a:rPr>
              <a:t>preležali</a:t>
            </a:r>
            <a:r>
              <a:rPr lang="en-US" altLang="en-US" sz="2800" b="1" dirty="0">
                <a:solidFill>
                  <a:srgbClr val="217DC9"/>
                </a:solidFill>
              </a:rPr>
              <a:t>. </a:t>
            </a:r>
            <a:endParaRPr lang="sr-Latn-RS" altLang="en-US" sz="2800" b="1" dirty="0" smtClean="0">
              <a:solidFill>
                <a:srgbClr val="217DC9"/>
              </a:solidFill>
            </a:endParaRPr>
          </a:p>
          <a:p>
            <a:pPr algn="just">
              <a:buNone/>
            </a:pPr>
            <a:endParaRPr lang="en-US" altLang="en-US" sz="2800" b="1" dirty="0">
              <a:solidFill>
                <a:srgbClr val="217DC9"/>
              </a:solidFill>
            </a:endParaRPr>
          </a:p>
          <a:p>
            <a:pPr algn="ctr">
              <a:buNone/>
            </a:pPr>
            <a:r>
              <a:rPr lang="en-US" altLang="en-US" sz="2800" b="1" dirty="0" err="1" smtClean="0">
                <a:solidFill>
                  <a:srgbClr val="FF0000"/>
                </a:solidFill>
              </a:rPr>
              <a:t>Kako</a:t>
            </a:r>
            <a:r>
              <a:rPr lang="en-US" altLang="en-US" sz="2800" b="1" dirty="0" smtClean="0">
                <a:solidFill>
                  <a:srgbClr val="FF0000"/>
                </a:solidFill>
              </a:rPr>
              <a:t> </a:t>
            </a:r>
            <a:r>
              <a:rPr lang="en-US" altLang="en-US" sz="2800" b="1" dirty="0" err="1">
                <a:solidFill>
                  <a:srgbClr val="FF0000"/>
                </a:solidFill>
              </a:rPr>
              <a:t>bismo</a:t>
            </a:r>
            <a:r>
              <a:rPr lang="en-US" altLang="en-US" sz="2800" b="1" dirty="0">
                <a:solidFill>
                  <a:srgbClr val="FF0000"/>
                </a:solidFill>
              </a:rPr>
              <a:t> </a:t>
            </a:r>
            <a:r>
              <a:rPr lang="en-US" altLang="en-US" sz="2800" b="1" dirty="0" err="1">
                <a:solidFill>
                  <a:srgbClr val="FF0000"/>
                </a:solidFill>
              </a:rPr>
              <a:t>izbegli</a:t>
            </a:r>
            <a:r>
              <a:rPr lang="en-US" altLang="en-US" sz="2800" b="1" dirty="0">
                <a:solidFill>
                  <a:srgbClr val="FF0000"/>
                </a:solidFill>
              </a:rPr>
              <a:t> </a:t>
            </a:r>
            <a:r>
              <a:rPr lang="en-US" altLang="en-US" sz="2800" b="1" dirty="0" err="1">
                <a:solidFill>
                  <a:srgbClr val="FF0000"/>
                </a:solidFill>
              </a:rPr>
              <a:t>najteže</a:t>
            </a:r>
            <a:r>
              <a:rPr lang="en-US" altLang="en-US" sz="2800" b="1" dirty="0">
                <a:solidFill>
                  <a:srgbClr val="FF0000"/>
                </a:solidFill>
              </a:rPr>
              <a:t> </a:t>
            </a:r>
            <a:r>
              <a:rPr lang="en-US" altLang="en-US" sz="2800" b="1" dirty="0" err="1">
                <a:solidFill>
                  <a:srgbClr val="FF0000"/>
                </a:solidFill>
              </a:rPr>
              <a:t>posledice</a:t>
            </a:r>
            <a:r>
              <a:rPr lang="en-US" altLang="en-US" sz="2800" b="1" dirty="0">
                <a:solidFill>
                  <a:srgbClr val="FF0000"/>
                </a:solidFill>
              </a:rPr>
              <a:t> </a:t>
            </a:r>
            <a:r>
              <a:rPr lang="en-US" altLang="en-US" sz="2800" b="1" dirty="0" err="1">
                <a:solidFill>
                  <a:srgbClr val="FF0000"/>
                </a:solidFill>
              </a:rPr>
              <a:t>bolesti</a:t>
            </a:r>
            <a:r>
              <a:rPr lang="en-US" altLang="en-US" sz="2800" b="1" dirty="0">
                <a:solidFill>
                  <a:srgbClr val="FF0000"/>
                </a:solidFill>
              </a:rPr>
              <a:t> - </a:t>
            </a:r>
            <a:r>
              <a:rPr lang="en-US" altLang="en-US" sz="2800" b="1" dirty="0" err="1">
                <a:solidFill>
                  <a:srgbClr val="FF0000"/>
                </a:solidFill>
              </a:rPr>
              <a:t>sigurnije</a:t>
            </a:r>
            <a:r>
              <a:rPr lang="en-US" altLang="en-US" sz="2800" b="1" dirty="0">
                <a:solidFill>
                  <a:srgbClr val="FF0000"/>
                </a:solidFill>
              </a:rPr>
              <a:t> je </a:t>
            </a:r>
            <a:r>
              <a:rPr lang="en-US" altLang="en-US" sz="2800" b="1" dirty="0" err="1">
                <a:solidFill>
                  <a:srgbClr val="FF0000"/>
                </a:solidFill>
              </a:rPr>
              <a:t>vakcinisati</a:t>
            </a:r>
            <a:r>
              <a:rPr lang="en-US" altLang="en-US" sz="2800" b="1" dirty="0">
                <a:solidFill>
                  <a:srgbClr val="FF0000"/>
                </a:solidFill>
              </a:rPr>
              <a:t> se.</a:t>
            </a:r>
          </a:p>
        </p:txBody>
      </p:sp>
      <p:sp>
        <p:nvSpPr>
          <p:cNvPr id="74756" name="Text Box 4"/>
          <p:cNvSpPr txBox="1">
            <a:spLocks noChangeArrowheads="1"/>
          </p:cNvSpPr>
          <p:nvPr/>
        </p:nvSpPr>
        <p:spPr bwMode="auto">
          <a:xfrm>
            <a:off x="2203209" y="160736"/>
            <a:ext cx="7811410" cy="1346510"/>
          </a:xfrm>
          <a:prstGeom prst="rect">
            <a:avLst/>
          </a:prstGeom>
          <a:noFill/>
          <a:ln w="9525">
            <a:noFill/>
            <a:miter lim="800000"/>
            <a:headEnd/>
            <a:tailEnd/>
          </a:ln>
          <a:effectLst/>
        </p:spPr>
        <p:txBody>
          <a:bodyPr wrap="none" lIns="114288" tIns="57144" rIns="114288" bIns="57144">
            <a:spAutoFit/>
          </a:bodyPr>
          <a:lstStyle/>
          <a:p>
            <a:pPr marL="428625" indent="-428625" algn="ctr" defTabSz="823516">
              <a:defRPr/>
            </a:pPr>
            <a:r>
              <a:rPr lang="sr-Latn-RS" sz="4000" b="1" dirty="0" smtClean="0">
                <a:solidFill>
                  <a:srgbClr val="217DC9"/>
                </a:solidFill>
                <a:effectLst>
                  <a:outerShdw blurRad="38100" dist="38100" dir="2700000" algn="tl">
                    <a:srgbClr val="C0C0C0"/>
                  </a:outerShdw>
                </a:effectLst>
                <a:latin typeface="Arial" charset="0"/>
                <a:cs typeface="Arial" charset="0"/>
              </a:rPr>
              <a:t>Zašto je bolje vakcinisati se</a:t>
            </a:r>
          </a:p>
          <a:p>
            <a:pPr marL="428625" indent="-428625" algn="ctr" defTabSz="823516">
              <a:defRPr/>
            </a:pPr>
            <a:r>
              <a:rPr lang="sr-Latn-RS" sz="4000" b="1" dirty="0" smtClean="0">
                <a:solidFill>
                  <a:srgbClr val="217DC9"/>
                </a:solidFill>
                <a:effectLst>
                  <a:outerShdw blurRad="38100" dist="38100" dir="2700000" algn="tl">
                    <a:srgbClr val="C0C0C0"/>
                  </a:outerShdw>
                </a:effectLst>
                <a:latin typeface="Arial" charset="0"/>
                <a:cs typeface="Arial" charset="0"/>
              </a:rPr>
              <a:t>nego preležati zarazne bolesti</a:t>
            </a:r>
            <a:r>
              <a:rPr lang="sr-Cyrl-CS" sz="4000" b="1" dirty="0" smtClean="0">
                <a:solidFill>
                  <a:srgbClr val="217DC9"/>
                </a:solidFill>
                <a:effectLst>
                  <a:outerShdw blurRad="38100" dist="38100" dir="2700000" algn="tl">
                    <a:srgbClr val="C0C0C0"/>
                  </a:outerShdw>
                </a:effectLst>
                <a:latin typeface="Arial" charset="0"/>
                <a:cs typeface="Arial" charset="0"/>
              </a:rPr>
              <a:t>?</a:t>
            </a:r>
            <a:endParaRPr lang="en-US" sz="4000" b="1" dirty="0">
              <a:solidFill>
                <a:srgbClr val="217DC9"/>
              </a:solidFill>
              <a:effectLst>
                <a:outerShdw blurRad="38100" dist="38100" dir="2700000" algn="tl">
                  <a:srgbClr val="C0C0C0"/>
                </a:outerShdw>
              </a:effectLst>
              <a:latin typeface="Arial" charset="0"/>
              <a:cs typeface="Arial" charset="0"/>
            </a:endParaRPr>
          </a:p>
        </p:txBody>
      </p:sp>
      <p:pic>
        <p:nvPicPr>
          <p:cNvPr id="24581" name="Picture 5" descr="poli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4806157"/>
            <a:ext cx="2192735" cy="2051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Boginj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9141" y="5349875"/>
            <a:ext cx="20002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7" descr="mum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6531" y="5258595"/>
            <a:ext cx="1881188" cy="140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Logo_agitka_bela_pozadina"/>
          <p:cNvPicPr>
            <a:picLocks noChangeAspect="1" noChangeArrowheads="1"/>
          </p:cNvPicPr>
          <p:nvPr/>
        </p:nvPicPr>
        <p:blipFill>
          <a:blip r:embed="rId5">
            <a:extLst>
              <a:ext uri="{28A0092B-C50C-407E-A947-70E740481C1C}">
                <a14:useLocalDpi xmlns:a14="http://schemas.microsoft.com/office/drawing/2010/main" val="0"/>
              </a:ext>
            </a:extLst>
          </a:blip>
          <a:srcRect l="18001" t="11600" r="17999" b="21201"/>
          <a:stretch>
            <a:fillRect/>
          </a:stretch>
        </p:blipFill>
        <p:spPr bwMode="auto">
          <a:xfrm>
            <a:off x="10182579" y="4874014"/>
            <a:ext cx="2009422" cy="19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8850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Text Box 4"/>
          <p:cNvSpPr txBox="1">
            <a:spLocks noChangeArrowheads="1"/>
          </p:cNvSpPr>
          <p:nvPr/>
        </p:nvSpPr>
        <p:spPr bwMode="auto">
          <a:xfrm>
            <a:off x="1337382" y="160736"/>
            <a:ext cx="9541049" cy="1223400"/>
          </a:xfrm>
          <a:prstGeom prst="rect">
            <a:avLst/>
          </a:prstGeom>
          <a:noFill/>
          <a:ln w="9525">
            <a:noFill/>
            <a:miter lim="800000"/>
            <a:headEnd/>
            <a:tailEnd/>
          </a:ln>
          <a:effectLst/>
        </p:spPr>
        <p:txBody>
          <a:bodyPr wrap="none" lIns="114288" tIns="57144" rIns="114288" bIns="57144">
            <a:spAutoFit/>
          </a:bodyPr>
          <a:lstStyle/>
          <a:p>
            <a:pPr marL="428625" indent="-428625" algn="ctr" defTabSz="823516">
              <a:defRPr/>
            </a:pPr>
            <a:r>
              <a:rPr lang="en-US" sz="3600" b="1" dirty="0" err="1">
                <a:solidFill>
                  <a:srgbClr val="217DC9"/>
                </a:solidFill>
                <a:effectLst>
                  <a:outerShdw blurRad="38100" dist="38100" dir="2700000" algn="tl">
                    <a:srgbClr val="C0C0C0"/>
                  </a:outerShdw>
                </a:effectLst>
                <a:latin typeface="Arial" charset="0"/>
                <a:cs typeface="Arial" charset="0"/>
              </a:rPr>
              <a:t>Zašto</a:t>
            </a:r>
            <a:r>
              <a:rPr lang="en-US" sz="3600" b="1" dirty="0">
                <a:solidFill>
                  <a:srgbClr val="217DC9"/>
                </a:solidFill>
                <a:effectLst>
                  <a:outerShdw blurRad="38100" dist="38100" dir="2700000" algn="tl">
                    <a:srgbClr val="C0C0C0"/>
                  </a:outerShdw>
                </a:effectLst>
                <a:latin typeface="Arial" charset="0"/>
                <a:cs typeface="Arial" charset="0"/>
              </a:rPr>
              <a:t> </a:t>
            </a:r>
            <a:r>
              <a:rPr lang="en-US" sz="3600" b="1" dirty="0" err="1">
                <a:solidFill>
                  <a:srgbClr val="217DC9"/>
                </a:solidFill>
                <a:effectLst>
                  <a:outerShdw blurRad="38100" dist="38100" dir="2700000" algn="tl">
                    <a:srgbClr val="C0C0C0"/>
                  </a:outerShdw>
                </a:effectLst>
                <a:latin typeface="Arial" charset="0"/>
                <a:cs typeface="Arial" charset="0"/>
              </a:rPr>
              <a:t>vakcinisani</a:t>
            </a:r>
            <a:r>
              <a:rPr lang="en-US" sz="3600" b="1" dirty="0">
                <a:solidFill>
                  <a:srgbClr val="217DC9"/>
                </a:solidFill>
                <a:effectLst>
                  <a:outerShdw blurRad="38100" dist="38100" dir="2700000" algn="tl">
                    <a:srgbClr val="C0C0C0"/>
                  </a:outerShdw>
                </a:effectLst>
                <a:latin typeface="Arial" charset="0"/>
                <a:cs typeface="Arial" charset="0"/>
              </a:rPr>
              <a:t> </a:t>
            </a:r>
            <a:r>
              <a:rPr lang="en-US" sz="3600" b="1" dirty="0" err="1">
                <a:solidFill>
                  <a:srgbClr val="217DC9"/>
                </a:solidFill>
                <a:effectLst>
                  <a:outerShdw blurRad="38100" dist="38100" dir="2700000" algn="tl">
                    <a:srgbClr val="C0C0C0"/>
                  </a:outerShdw>
                </a:effectLst>
                <a:latin typeface="Arial" charset="0"/>
                <a:cs typeface="Arial" charset="0"/>
              </a:rPr>
              <a:t>treba</a:t>
            </a:r>
            <a:r>
              <a:rPr lang="en-US" sz="3600" b="1" dirty="0">
                <a:solidFill>
                  <a:srgbClr val="217DC9"/>
                </a:solidFill>
                <a:effectLst>
                  <a:outerShdw blurRad="38100" dist="38100" dir="2700000" algn="tl">
                    <a:srgbClr val="C0C0C0"/>
                  </a:outerShdw>
                </a:effectLst>
                <a:latin typeface="Arial" charset="0"/>
                <a:cs typeface="Arial" charset="0"/>
              </a:rPr>
              <a:t> da </a:t>
            </a:r>
            <a:r>
              <a:rPr lang="en-US" sz="3600" b="1" dirty="0" err="1">
                <a:solidFill>
                  <a:srgbClr val="217DC9"/>
                </a:solidFill>
                <a:effectLst>
                  <a:outerShdw blurRad="38100" dist="38100" dir="2700000" algn="tl">
                    <a:srgbClr val="C0C0C0"/>
                  </a:outerShdw>
                </a:effectLst>
                <a:latin typeface="Arial" charset="0"/>
                <a:cs typeface="Arial" charset="0"/>
              </a:rPr>
              <a:t>brinu</a:t>
            </a:r>
            <a:r>
              <a:rPr lang="en-US" sz="3600" b="1" dirty="0">
                <a:solidFill>
                  <a:srgbClr val="217DC9"/>
                </a:solidFill>
                <a:effectLst>
                  <a:outerShdw blurRad="38100" dist="38100" dir="2700000" algn="tl">
                    <a:srgbClr val="C0C0C0"/>
                  </a:outerShdw>
                </a:effectLst>
                <a:latin typeface="Arial" charset="0"/>
                <a:cs typeface="Arial" charset="0"/>
              </a:rPr>
              <a:t> u </a:t>
            </a:r>
            <a:r>
              <a:rPr lang="en-US" sz="3600" b="1" dirty="0" err="1">
                <a:solidFill>
                  <a:srgbClr val="217DC9"/>
                </a:solidFill>
                <a:effectLst>
                  <a:outerShdw blurRad="38100" dist="38100" dir="2700000" algn="tl">
                    <a:srgbClr val="C0C0C0"/>
                  </a:outerShdw>
                </a:effectLst>
                <a:latin typeface="Arial" charset="0"/>
                <a:cs typeface="Arial" charset="0"/>
              </a:rPr>
              <a:t>slučaju</a:t>
            </a:r>
            <a:r>
              <a:rPr lang="en-US" sz="3600" b="1" dirty="0">
                <a:solidFill>
                  <a:srgbClr val="217DC9"/>
                </a:solidFill>
                <a:effectLst>
                  <a:outerShdw blurRad="38100" dist="38100" dir="2700000" algn="tl">
                    <a:srgbClr val="C0C0C0"/>
                  </a:outerShdw>
                </a:effectLst>
                <a:latin typeface="Arial" charset="0"/>
                <a:cs typeface="Arial" charset="0"/>
              </a:rPr>
              <a:t> </a:t>
            </a:r>
          </a:p>
          <a:p>
            <a:pPr marL="428625" indent="-428625" algn="ctr" defTabSz="823516">
              <a:defRPr/>
            </a:pPr>
            <a:r>
              <a:rPr lang="en-US" sz="3600" b="1" dirty="0" err="1">
                <a:solidFill>
                  <a:srgbClr val="217DC9"/>
                </a:solidFill>
                <a:effectLst>
                  <a:outerShdw blurRad="38100" dist="38100" dir="2700000" algn="tl">
                    <a:srgbClr val="C0C0C0"/>
                  </a:outerShdw>
                </a:effectLst>
                <a:latin typeface="Arial" charset="0"/>
                <a:cs typeface="Arial" charset="0"/>
              </a:rPr>
              <a:t>pojave</a:t>
            </a:r>
            <a:r>
              <a:rPr lang="en-US" sz="3600" b="1" dirty="0">
                <a:solidFill>
                  <a:srgbClr val="217DC9"/>
                </a:solidFill>
                <a:effectLst>
                  <a:outerShdw blurRad="38100" dist="38100" dir="2700000" algn="tl">
                    <a:srgbClr val="C0C0C0"/>
                  </a:outerShdw>
                </a:effectLst>
                <a:latin typeface="Arial" charset="0"/>
                <a:cs typeface="Arial" charset="0"/>
              </a:rPr>
              <a:t> </a:t>
            </a:r>
            <a:r>
              <a:rPr lang="en-US" sz="3600" b="1" dirty="0" err="1">
                <a:solidFill>
                  <a:srgbClr val="217DC9"/>
                </a:solidFill>
                <a:effectLst>
                  <a:outerShdw blurRad="38100" dist="38100" dir="2700000" algn="tl">
                    <a:srgbClr val="C0C0C0"/>
                  </a:outerShdw>
                </a:effectLst>
                <a:latin typeface="Arial" charset="0"/>
                <a:cs typeface="Arial" charset="0"/>
              </a:rPr>
              <a:t>epidemije</a:t>
            </a:r>
            <a:r>
              <a:rPr lang="en-US" sz="3600" b="1" dirty="0">
                <a:solidFill>
                  <a:srgbClr val="217DC9"/>
                </a:solidFill>
                <a:effectLst>
                  <a:outerShdw blurRad="38100" dist="38100" dir="2700000" algn="tl">
                    <a:srgbClr val="C0C0C0"/>
                  </a:outerShdw>
                </a:effectLst>
                <a:latin typeface="Arial" charset="0"/>
                <a:cs typeface="Arial" charset="0"/>
              </a:rPr>
              <a:t>, </a:t>
            </a:r>
            <a:r>
              <a:rPr lang="en-US" sz="3600" b="1" dirty="0" err="1">
                <a:solidFill>
                  <a:srgbClr val="217DC9"/>
                </a:solidFill>
                <a:effectLst>
                  <a:outerShdw blurRad="38100" dist="38100" dir="2700000" algn="tl">
                    <a:srgbClr val="C0C0C0"/>
                  </a:outerShdw>
                </a:effectLst>
                <a:latin typeface="Arial" charset="0"/>
                <a:cs typeface="Arial" charset="0"/>
              </a:rPr>
              <a:t>kada</a:t>
            </a:r>
            <a:r>
              <a:rPr lang="en-US" sz="3600" b="1" dirty="0">
                <a:solidFill>
                  <a:srgbClr val="217DC9"/>
                </a:solidFill>
                <a:effectLst>
                  <a:outerShdw blurRad="38100" dist="38100" dir="2700000" algn="tl">
                    <a:srgbClr val="C0C0C0"/>
                  </a:outerShdw>
                </a:effectLst>
                <a:latin typeface="Arial" charset="0"/>
                <a:cs typeface="Arial" charset="0"/>
              </a:rPr>
              <a:t> </a:t>
            </a:r>
            <a:r>
              <a:rPr lang="en-US" sz="3600" b="1" dirty="0" err="1">
                <a:solidFill>
                  <a:srgbClr val="217DC9"/>
                </a:solidFill>
                <a:effectLst>
                  <a:outerShdw blurRad="38100" dist="38100" dir="2700000" algn="tl">
                    <a:srgbClr val="C0C0C0"/>
                  </a:outerShdw>
                </a:effectLst>
                <a:latin typeface="Arial" charset="0"/>
                <a:cs typeface="Arial" charset="0"/>
              </a:rPr>
              <a:t>su</a:t>
            </a:r>
            <a:r>
              <a:rPr lang="en-US" sz="3600" b="1" dirty="0">
                <a:solidFill>
                  <a:srgbClr val="217DC9"/>
                </a:solidFill>
                <a:effectLst>
                  <a:outerShdw blurRad="38100" dist="38100" dir="2700000" algn="tl">
                    <a:srgbClr val="C0C0C0"/>
                  </a:outerShdw>
                </a:effectLst>
                <a:latin typeface="Arial" charset="0"/>
                <a:cs typeface="Arial" charset="0"/>
              </a:rPr>
              <a:t> </a:t>
            </a:r>
            <a:r>
              <a:rPr lang="en-US" sz="3600" b="1" dirty="0" err="1">
                <a:solidFill>
                  <a:srgbClr val="217DC9"/>
                </a:solidFill>
                <a:effectLst>
                  <a:outerShdw blurRad="38100" dist="38100" dir="2700000" algn="tl">
                    <a:srgbClr val="C0C0C0"/>
                  </a:outerShdw>
                </a:effectLst>
                <a:latin typeface="Arial" charset="0"/>
                <a:cs typeface="Arial" charset="0"/>
              </a:rPr>
              <a:t>oni</a:t>
            </a:r>
            <a:r>
              <a:rPr lang="en-US" sz="3600" b="1" dirty="0">
                <a:solidFill>
                  <a:srgbClr val="217DC9"/>
                </a:solidFill>
                <a:effectLst>
                  <a:outerShdw blurRad="38100" dist="38100" dir="2700000" algn="tl">
                    <a:srgbClr val="C0C0C0"/>
                  </a:outerShdw>
                </a:effectLst>
                <a:latin typeface="Arial" charset="0"/>
                <a:cs typeface="Arial" charset="0"/>
              </a:rPr>
              <a:t> </a:t>
            </a:r>
            <a:r>
              <a:rPr lang="en-US" sz="3600" b="1" dirty="0" err="1">
                <a:solidFill>
                  <a:srgbClr val="217DC9"/>
                </a:solidFill>
                <a:effectLst>
                  <a:outerShdw blurRad="38100" dist="38100" dir="2700000" algn="tl">
                    <a:srgbClr val="C0C0C0"/>
                  </a:outerShdw>
                </a:effectLst>
                <a:latin typeface="Arial" charset="0"/>
                <a:cs typeface="Arial" charset="0"/>
              </a:rPr>
              <a:t>zaštićeni</a:t>
            </a:r>
            <a:r>
              <a:rPr lang="en-US" sz="3600" b="1" dirty="0">
                <a:solidFill>
                  <a:srgbClr val="217DC9"/>
                </a:solidFill>
                <a:effectLst>
                  <a:outerShdw blurRad="38100" dist="38100" dir="2700000" algn="tl">
                    <a:srgbClr val="C0C0C0"/>
                  </a:outerShdw>
                </a:effectLst>
                <a:latin typeface="Arial" charset="0"/>
                <a:cs typeface="Arial" charset="0"/>
              </a:rPr>
              <a:t>? </a:t>
            </a:r>
          </a:p>
        </p:txBody>
      </p:sp>
      <p:pic>
        <p:nvPicPr>
          <p:cNvPr id="25605" name="Picture 9" descr="Respirator"/>
          <p:cNvPicPr>
            <a:picLocks noChangeAspect="1" noChangeArrowheads="1"/>
          </p:cNvPicPr>
          <p:nvPr/>
        </p:nvPicPr>
        <p:blipFill>
          <a:blip r:embed="rId2">
            <a:extLst>
              <a:ext uri="{28A0092B-C50C-407E-A947-70E740481C1C}">
                <a14:useLocalDpi xmlns:a14="http://schemas.microsoft.com/office/drawing/2010/main" val="0"/>
              </a:ext>
            </a:extLst>
          </a:blip>
          <a:srcRect l="6134" t="8070" r="8057"/>
          <a:stretch>
            <a:fillRect/>
          </a:stretch>
        </p:blipFill>
        <p:spPr bwMode="auto">
          <a:xfrm>
            <a:off x="647700" y="5068712"/>
            <a:ext cx="3243959" cy="162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5"/>
          <p:cNvSpPr>
            <a:spLocks/>
          </p:cNvSpPr>
          <p:nvPr/>
        </p:nvSpPr>
        <p:spPr bwMode="auto">
          <a:xfrm>
            <a:off x="135467" y="1321594"/>
            <a:ext cx="11593689" cy="4135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88" tIns="41143" rIns="82288" bIns="41143"/>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buNone/>
            </a:pPr>
            <a:r>
              <a:rPr lang="en-US" altLang="en-US" sz="600" b="1" dirty="0">
                <a:solidFill>
                  <a:srgbClr val="217DC9"/>
                </a:solidFill>
              </a:rPr>
              <a:t>	  </a:t>
            </a:r>
          </a:p>
          <a:p>
            <a:pPr>
              <a:buNone/>
            </a:pPr>
            <a:r>
              <a:rPr lang="en-US" altLang="en-US" sz="2800" b="1" dirty="0">
                <a:solidFill>
                  <a:srgbClr val="217DC9"/>
                </a:solidFill>
              </a:rPr>
              <a:t>     U </a:t>
            </a:r>
            <a:r>
              <a:rPr lang="en-US" altLang="en-US" sz="2800" b="1" dirty="0" err="1">
                <a:solidFill>
                  <a:srgbClr val="217DC9"/>
                </a:solidFill>
              </a:rPr>
              <a:t>epidemijama</a:t>
            </a:r>
            <a:r>
              <a:rPr lang="en-US" altLang="en-US" sz="2800" b="1" dirty="0">
                <a:solidFill>
                  <a:srgbClr val="217DC9"/>
                </a:solidFill>
              </a:rPr>
              <a:t>, </a:t>
            </a:r>
            <a:r>
              <a:rPr lang="en-US" altLang="en-US" sz="2800" b="1" dirty="0" err="1">
                <a:solidFill>
                  <a:srgbClr val="217DC9"/>
                </a:solidFill>
              </a:rPr>
              <a:t>najveći</a:t>
            </a:r>
            <a:r>
              <a:rPr lang="en-US" altLang="en-US" sz="2800" b="1" dirty="0">
                <a:solidFill>
                  <a:srgbClr val="217DC9"/>
                </a:solidFill>
              </a:rPr>
              <a:t> </a:t>
            </a:r>
            <a:r>
              <a:rPr lang="en-US" altLang="en-US" sz="2800" b="1" dirty="0" err="1">
                <a:solidFill>
                  <a:srgbClr val="217DC9"/>
                </a:solidFill>
              </a:rPr>
              <a:t>broj</a:t>
            </a:r>
            <a:r>
              <a:rPr lang="en-US" altLang="en-US" sz="2800" b="1" dirty="0">
                <a:solidFill>
                  <a:srgbClr val="217DC9"/>
                </a:solidFill>
              </a:rPr>
              <a:t> </a:t>
            </a:r>
            <a:r>
              <a:rPr lang="en-US" altLang="en-US" sz="2800" b="1" dirty="0" err="1">
                <a:solidFill>
                  <a:srgbClr val="217DC9"/>
                </a:solidFill>
              </a:rPr>
              <a:t>obolelih</a:t>
            </a:r>
            <a:r>
              <a:rPr lang="en-US" altLang="en-US" sz="2800" b="1" dirty="0">
                <a:solidFill>
                  <a:srgbClr val="217DC9"/>
                </a:solidFill>
              </a:rPr>
              <a:t> </a:t>
            </a:r>
            <a:r>
              <a:rPr lang="en-US" altLang="en-US" sz="2800" b="1" dirty="0" err="1">
                <a:solidFill>
                  <a:srgbClr val="217DC9"/>
                </a:solidFill>
              </a:rPr>
              <a:t>će</a:t>
            </a:r>
            <a:r>
              <a:rPr lang="en-US" altLang="en-US" sz="2800" b="1" dirty="0">
                <a:solidFill>
                  <a:srgbClr val="217DC9"/>
                </a:solidFill>
              </a:rPr>
              <a:t> se </a:t>
            </a:r>
            <a:r>
              <a:rPr lang="en-US" altLang="en-US" sz="2800" b="1" dirty="0" err="1">
                <a:solidFill>
                  <a:srgbClr val="217DC9"/>
                </a:solidFill>
              </a:rPr>
              <a:t>registrovati</a:t>
            </a:r>
            <a:r>
              <a:rPr lang="en-US" altLang="en-US" sz="2800" b="1" dirty="0">
                <a:solidFill>
                  <a:srgbClr val="217DC9"/>
                </a:solidFill>
              </a:rPr>
              <a:t> </a:t>
            </a:r>
            <a:r>
              <a:rPr lang="en-US" altLang="en-US" sz="2800" b="1" dirty="0" err="1">
                <a:solidFill>
                  <a:srgbClr val="217DC9"/>
                </a:solidFill>
              </a:rPr>
              <a:t>među</a:t>
            </a:r>
            <a:r>
              <a:rPr lang="en-US" altLang="en-US" sz="2800" b="1" dirty="0">
                <a:solidFill>
                  <a:srgbClr val="217DC9"/>
                </a:solidFill>
              </a:rPr>
              <a:t> </a:t>
            </a:r>
            <a:r>
              <a:rPr lang="en-US" altLang="en-US" sz="2800" b="1" dirty="0" err="1">
                <a:solidFill>
                  <a:srgbClr val="217DC9"/>
                </a:solidFill>
              </a:rPr>
              <a:t>nevakcinisanim</a:t>
            </a:r>
            <a:r>
              <a:rPr lang="en-US" altLang="en-US" sz="2800" b="1" dirty="0">
                <a:solidFill>
                  <a:srgbClr val="217DC9"/>
                </a:solidFill>
              </a:rPr>
              <a:t> </a:t>
            </a:r>
            <a:r>
              <a:rPr lang="en-US" altLang="en-US" sz="2800" b="1" dirty="0" err="1">
                <a:solidFill>
                  <a:srgbClr val="217DC9"/>
                </a:solidFill>
              </a:rPr>
              <a:t>ili</a:t>
            </a:r>
            <a:r>
              <a:rPr lang="en-US" altLang="en-US" sz="2800" b="1" dirty="0">
                <a:solidFill>
                  <a:srgbClr val="217DC9"/>
                </a:solidFill>
              </a:rPr>
              <a:t> </a:t>
            </a:r>
            <a:r>
              <a:rPr lang="en-US" altLang="en-US" sz="2800" b="1" dirty="0" err="1">
                <a:solidFill>
                  <a:srgbClr val="217DC9"/>
                </a:solidFill>
              </a:rPr>
              <a:t>nepotpuno</a:t>
            </a:r>
            <a:r>
              <a:rPr lang="en-US" altLang="en-US" sz="2800" b="1" dirty="0">
                <a:solidFill>
                  <a:srgbClr val="217DC9"/>
                </a:solidFill>
              </a:rPr>
              <a:t> </a:t>
            </a:r>
            <a:r>
              <a:rPr lang="en-US" altLang="en-US" sz="2800" b="1" dirty="0" err="1">
                <a:solidFill>
                  <a:srgbClr val="217DC9"/>
                </a:solidFill>
              </a:rPr>
              <a:t>vakcinisanim</a:t>
            </a:r>
            <a:r>
              <a:rPr lang="en-US" altLang="en-US" sz="2800" b="1" dirty="0">
                <a:solidFill>
                  <a:srgbClr val="217DC9"/>
                </a:solidFill>
              </a:rPr>
              <a:t> </a:t>
            </a:r>
            <a:r>
              <a:rPr lang="en-US" altLang="en-US" sz="2800" b="1" dirty="0" err="1">
                <a:solidFill>
                  <a:srgbClr val="217DC9"/>
                </a:solidFill>
              </a:rPr>
              <a:t>osobama</a:t>
            </a:r>
            <a:r>
              <a:rPr lang="en-US" altLang="en-US" sz="2800" b="1" dirty="0">
                <a:solidFill>
                  <a:srgbClr val="217DC9"/>
                </a:solidFill>
              </a:rPr>
              <a:t>.</a:t>
            </a:r>
          </a:p>
          <a:p>
            <a:pPr>
              <a:buNone/>
            </a:pPr>
            <a:r>
              <a:rPr lang="en-US" altLang="en-US" sz="2800" b="1" dirty="0">
                <a:solidFill>
                  <a:srgbClr val="217DC9"/>
                </a:solidFill>
              </a:rPr>
              <a:t>     U </a:t>
            </a:r>
            <a:r>
              <a:rPr lang="en-US" altLang="en-US" sz="2800" b="1" dirty="0" err="1">
                <a:solidFill>
                  <a:srgbClr val="217DC9"/>
                </a:solidFill>
              </a:rPr>
              <a:t>epidemijama</a:t>
            </a:r>
            <a:r>
              <a:rPr lang="en-US" altLang="en-US" sz="2800" b="1" dirty="0">
                <a:solidFill>
                  <a:srgbClr val="217DC9"/>
                </a:solidFill>
              </a:rPr>
              <a:t> </a:t>
            </a:r>
            <a:r>
              <a:rPr lang="en-US" altLang="en-US" sz="2800" b="1" dirty="0" err="1">
                <a:solidFill>
                  <a:srgbClr val="217DC9"/>
                </a:solidFill>
              </a:rPr>
              <a:t>sa</a:t>
            </a:r>
            <a:r>
              <a:rPr lang="en-US" altLang="en-US" sz="2800" b="1" dirty="0">
                <a:solidFill>
                  <a:srgbClr val="217DC9"/>
                </a:solidFill>
              </a:rPr>
              <a:t> </a:t>
            </a:r>
            <a:r>
              <a:rPr lang="en-US" altLang="en-US" sz="2800" b="1" dirty="0" err="1">
                <a:solidFill>
                  <a:srgbClr val="217DC9"/>
                </a:solidFill>
              </a:rPr>
              <a:t>velikim</a:t>
            </a:r>
            <a:r>
              <a:rPr lang="en-US" altLang="en-US" sz="2800" b="1" dirty="0">
                <a:solidFill>
                  <a:srgbClr val="217DC9"/>
                </a:solidFill>
              </a:rPr>
              <a:t> </a:t>
            </a:r>
            <a:r>
              <a:rPr lang="en-US" altLang="en-US" sz="2800" b="1" dirty="0" err="1">
                <a:solidFill>
                  <a:srgbClr val="217DC9"/>
                </a:solidFill>
              </a:rPr>
              <a:t>brojem</a:t>
            </a:r>
            <a:r>
              <a:rPr lang="en-US" altLang="en-US" sz="2800" b="1" dirty="0">
                <a:solidFill>
                  <a:srgbClr val="217DC9"/>
                </a:solidFill>
              </a:rPr>
              <a:t> </a:t>
            </a:r>
            <a:r>
              <a:rPr lang="en-US" altLang="en-US" sz="2800" b="1" dirty="0" err="1">
                <a:solidFill>
                  <a:srgbClr val="217DC9"/>
                </a:solidFill>
              </a:rPr>
              <a:t>obolelih</a:t>
            </a:r>
            <a:r>
              <a:rPr lang="en-US" altLang="en-US" sz="2800" b="1" dirty="0">
                <a:solidFill>
                  <a:srgbClr val="217DC9"/>
                </a:solidFill>
              </a:rPr>
              <a:t>, </a:t>
            </a:r>
            <a:r>
              <a:rPr lang="en-US" altLang="en-US" sz="2800" b="1" dirty="0" err="1">
                <a:solidFill>
                  <a:srgbClr val="217DC9"/>
                </a:solidFill>
              </a:rPr>
              <a:t>iako</a:t>
            </a:r>
            <a:r>
              <a:rPr lang="en-US" altLang="en-US" sz="2800" b="1" dirty="0">
                <a:solidFill>
                  <a:srgbClr val="217DC9"/>
                </a:solidFill>
              </a:rPr>
              <a:t> u </a:t>
            </a:r>
            <a:r>
              <a:rPr lang="en-US" altLang="en-US" sz="2800" b="1" dirty="0" err="1">
                <a:solidFill>
                  <a:srgbClr val="217DC9"/>
                </a:solidFill>
              </a:rPr>
              <a:t>znatno</a:t>
            </a:r>
            <a:r>
              <a:rPr lang="en-US" altLang="en-US" sz="2800" b="1" dirty="0">
                <a:solidFill>
                  <a:srgbClr val="217DC9"/>
                </a:solidFill>
              </a:rPr>
              <a:t> </a:t>
            </a:r>
            <a:r>
              <a:rPr lang="en-US" altLang="en-US" sz="2800" b="1" dirty="0" err="1">
                <a:solidFill>
                  <a:srgbClr val="217DC9"/>
                </a:solidFill>
              </a:rPr>
              <a:t>manjem</a:t>
            </a:r>
            <a:r>
              <a:rPr lang="en-US" altLang="en-US" sz="2800" b="1" dirty="0">
                <a:solidFill>
                  <a:srgbClr val="217DC9"/>
                </a:solidFill>
              </a:rPr>
              <a:t> </a:t>
            </a:r>
            <a:r>
              <a:rPr lang="en-US" altLang="en-US" sz="2800" b="1" dirty="0" err="1">
                <a:solidFill>
                  <a:srgbClr val="217DC9"/>
                </a:solidFill>
              </a:rPr>
              <a:t>broju</a:t>
            </a:r>
            <a:r>
              <a:rPr lang="en-US" altLang="en-US" sz="2800" b="1" dirty="0">
                <a:solidFill>
                  <a:srgbClr val="217DC9"/>
                </a:solidFill>
              </a:rPr>
              <a:t>, </a:t>
            </a:r>
            <a:r>
              <a:rPr lang="en-US" altLang="en-US" sz="2800" b="1" dirty="0" err="1">
                <a:solidFill>
                  <a:srgbClr val="217DC9"/>
                </a:solidFill>
              </a:rPr>
              <a:t>može</a:t>
            </a:r>
            <a:r>
              <a:rPr lang="en-US" altLang="en-US" sz="2800" b="1" dirty="0">
                <a:solidFill>
                  <a:srgbClr val="217DC9"/>
                </a:solidFill>
              </a:rPr>
              <a:t> se </a:t>
            </a:r>
            <a:r>
              <a:rPr lang="en-US" altLang="en-US" sz="2800" b="1" dirty="0" err="1">
                <a:solidFill>
                  <a:srgbClr val="217DC9"/>
                </a:solidFill>
              </a:rPr>
              <a:t>dogoditi</a:t>
            </a:r>
            <a:r>
              <a:rPr lang="en-US" altLang="en-US" sz="2800" b="1" dirty="0">
                <a:solidFill>
                  <a:srgbClr val="217DC9"/>
                </a:solidFill>
              </a:rPr>
              <a:t> da </a:t>
            </a:r>
            <a:r>
              <a:rPr lang="en-US" altLang="en-US" sz="2800" b="1" dirty="0" err="1">
                <a:solidFill>
                  <a:srgbClr val="217DC9"/>
                </a:solidFill>
              </a:rPr>
              <a:t>obole</a:t>
            </a:r>
            <a:r>
              <a:rPr lang="en-US" altLang="en-US" sz="2800" b="1" dirty="0">
                <a:solidFill>
                  <a:srgbClr val="217DC9"/>
                </a:solidFill>
              </a:rPr>
              <a:t> </a:t>
            </a:r>
            <a:r>
              <a:rPr lang="en-US" altLang="en-US" sz="2800" b="1" dirty="0" err="1">
                <a:solidFill>
                  <a:srgbClr val="217DC9"/>
                </a:solidFill>
              </a:rPr>
              <a:t>i</a:t>
            </a:r>
            <a:r>
              <a:rPr lang="en-US" altLang="en-US" sz="2800" b="1" dirty="0">
                <a:solidFill>
                  <a:srgbClr val="217DC9"/>
                </a:solidFill>
              </a:rPr>
              <a:t> </a:t>
            </a:r>
            <a:r>
              <a:rPr lang="en-US" altLang="en-US" sz="2800" b="1" dirty="0" err="1">
                <a:solidFill>
                  <a:srgbClr val="217DC9"/>
                </a:solidFill>
              </a:rPr>
              <a:t>vakcinisani</a:t>
            </a:r>
            <a:r>
              <a:rPr lang="en-US" altLang="en-US" sz="2800" b="1" dirty="0">
                <a:solidFill>
                  <a:srgbClr val="217DC9"/>
                </a:solidFill>
              </a:rPr>
              <a:t>. </a:t>
            </a:r>
            <a:r>
              <a:rPr lang="en-US" altLang="en-US" sz="2800" b="1" dirty="0" err="1">
                <a:solidFill>
                  <a:srgbClr val="217DC9"/>
                </a:solidFill>
              </a:rPr>
              <a:t>Klinička</a:t>
            </a:r>
            <a:r>
              <a:rPr lang="en-US" altLang="en-US" sz="2800" b="1" dirty="0">
                <a:solidFill>
                  <a:srgbClr val="217DC9"/>
                </a:solidFill>
              </a:rPr>
              <a:t> </a:t>
            </a:r>
            <a:r>
              <a:rPr lang="en-US" altLang="en-US" sz="2800" b="1" dirty="0" err="1">
                <a:solidFill>
                  <a:srgbClr val="217DC9"/>
                </a:solidFill>
              </a:rPr>
              <a:t>slika</a:t>
            </a:r>
            <a:r>
              <a:rPr lang="en-US" altLang="en-US" sz="2800" b="1" dirty="0">
                <a:solidFill>
                  <a:srgbClr val="217DC9"/>
                </a:solidFill>
              </a:rPr>
              <a:t> </a:t>
            </a:r>
            <a:r>
              <a:rPr lang="en-US" altLang="en-US" sz="2800" b="1" dirty="0" err="1">
                <a:solidFill>
                  <a:srgbClr val="217DC9"/>
                </a:solidFill>
              </a:rPr>
              <a:t>oboljenja</a:t>
            </a:r>
            <a:r>
              <a:rPr lang="en-US" altLang="en-US" sz="2800" b="1" dirty="0">
                <a:solidFill>
                  <a:srgbClr val="217DC9"/>
                </a:solidFill>
              </a:rPr>
              <a:t> </a:t>
            </a:r>
            <a:r>
              <a:rPr lang="en-US" altLang="en-US" sz="2800" b="1" dirty="0" err="1">
                <a:solidFill>
                  <a:srgbClr val="217DC9"/>
                </a:solidFill>
              </a:rPr>
              <a:t>kod</a:t>
            </a:r>
            <a:r>
              <a:rPr lang="en-US" altLang="en-US" sz="2800" b="1" dirty="0">
                <a:solidFill>
                  <a:srgbClr val="217DC9"/>
                </a:solidFill>
              </a:rPr>
              <a:t> </a:t>
            </a:r>
            <a:r>
              <a:rPr lang="en-US" altLang="en-US" sz="2800" b="1" dirty="0" err="1">
                <a:solidFill>
                  <a:srgbClr val="217DC9"/>
                </a:solidFill>
              </a:rPr>
              <a:t>vakcinisanih</a:t>
            </a:r>
            <a:r>
              <a:rPr lang="en-US" altLang="en-US" sz="2800" b="1" dirty="0">
                <a:solidFill>
                  <a:srgbClr val="217DC9"/>
                </a:solidFill>
              </a:rPr>
              <a:t> je </a:t>
            </a:r>
            <a:r>
              <a:rPr lang="en-US" altLang="en-US" sz="2800" b="1" dirty="0" err="1">
                <a:solidFill>
                  <a:srgbClr val="217DC9"/>
                </a:solidFill>
              </a:rPr>
              <a:t>neuporedivo</a:t>
            </a:r>
            <a:r>
              <a:rPr lang="en-US" altLang="en-US" sz="2800" b="1" dirty="0">
                <a:solidFill>
                  <a:srgbClr val="217DC9"/>
                </a:solidFill>
              </a:rPr>
              <a:t> </a:t>
            </a:r>
            <a:r>
              <a:rPr lang="en-US" altLang="en-US" sz="2800" b="1" dirty="0" err="1">
                <a:solidFill>
                  <a:srgbClr val="217DC9"/>
                </a:solidFill>
              </a:rPr>
              <a:t>blaža</a:t>
            </a:r>
            <a:r>
              <a:rPr lang="en-US" altLang="en-US" sz="2800" b="1" dirty="0">
                <a:solidFill>
                  <a:srgbClr val="217DC9"/>
                </a:solidFill>
              </a:rPr>
              <a:t> u </a:t>
            </a:r>
            <a:r>
              <a:rPr lang="en-US" altLang="en-US" sz="2800" b="1" dirty="0" err="1">
                <a:solidFill>
                  <a:srgbClr val="217DC9"/>
                </a:solidFill>
              </a:rPr>
              <a:t>odnosu</a:t>
            </a:r>
            <a:r>
              <a:rPr lang="en-US" altLang="en-US" sz="2800" b="1" dirty="0">
                <a:solidFill>
                  <a:srgbClr val="217DC9"/>
                </a:solidFill>
              </a:rPr>
              <a:t> </a:t>
            </a:r>
            <a:r>
              <a:rPr lang="en-US" altLang="en-US" sz="2800" b="1" dirty="0" err="1">
                <a:solidFill>
                  <a:srgbClr val="217DC9"/>
                </a:solidFill>
              </a:rPr>
              <a:t>na</a:t>
            </a:r>
            <a:r>
              <a:rPr lang="en-US" altLang="en-US" sz="2800" b="1" dirty="0">
                <a:solidFill>
                  <a:srgbClr val="217DC9"/>
                </a:solidFill>
              </a:rPr>
              <a:t> one </a:t>
            </a:r>
            <a:r>
              <a:rPr lang="en-US" altLang="en-US" sz="2800" b="1" dirty="0" err="1">
                <a:solidFill>
                  <a:srgbClr val="217DC9"/>
                </a:solidFill>
              </a:rPr>
              <a:t>koji</a:t>
            </a:r>
            <a:r>
              <a:rPr lang="en-US" altLang="en-US" sz="2800" b="1" dirty="0">
                <a:solidFill>
                  <a:srgbClr val="217DC9"/>
                </a:solidFill>
              </a:rPr>
              <a:t> </a:t>
            </a:r>
            <a:r>
              <a:rPr lang="en-US" altLang="en-US" sz="2800" b="1" dirty="0" err="1">
                <a:solidFill>
                  <a:srgbClr val="217DC9"/>
                </a:solidFill>
              </a:rPr>
              <a:t>nisu</a:t>
            </a:r>
            <a:r>
              <a:rPr lang="en-US" altLang="en-US" sz="2800" b="1" dirty="0">
                <a:solidFill>
                  <a:srgbClr val="217DC9"/>
                </a:solidFill>
              </a:rPr>
              <a:t> </a:t>
            </a:r>
            <a:r>
              <a:rPr lang="en-US" altLang="en-US" sz="2800" b="1" dirty="0" err="1">
                <a:solidFill>
                  <a:srgbClr val="217DC9"/>
                </a:solidFill>
              </a:rPr>
              <a:t>vakcinisani</a:t>
            </a:r>
            <a:r>
              <a:rPr lang="en-US" altLang="en-US" sz="2800" b="1" dirty="0">
                <a:solidFill>
                  <a:srgbClr val="217DC9"/>
                </a:solidFill>
              </a:rPr>
              <a:t>. </a:t>
            </a:r>
          </a:p>
          <a:p>
            <a:pPr algn="ctr">
              <a:buNone/>
            </a:pPr>
            <a:r>
              <a:rPr lang="en-US" altLang="en-US" sz="2800" b="1" dirty="0">
                <a:solidFill>
                  <a:srgbClr val="217DC9"/>
                </a:solidFill>
              </a:rPr>
              <a:t>     </a:t>
            </a:r>
            <a:r>
              <a:rPr lang="en-US" altLang="en-US" sz="2400" b="1" dirty="0" err="1">
                <a:solidFill>
                  <a:srgbClr val="FF0000"/>
                </a:solidFill>
              </a:rPr>
              <a:t>Vakcinacija</a:t>
            </a:r>
            <a:r>
              <a:rPr lang="en-US" altLang="en-US" sz="2400" b="1" dirty="0">
                <a:solidFill>
                  <a:srgbClr val="FF0000"/>
                </a:solidFill>
              </a:rPr>
              <a:t> </a:t>
            </a:r>
            <a:r>
              <a:rPr lang="en-US" altLang="en-US" sz="2400" b="1" dirty="0" err="1">
                <a:solidFill>
                  <a:srgbClr val="FF0000"/>
                </a:solidFill>
              </a:rPr>
              <a:t>nije</a:t>
            </a:r>
            <a:r>
              <a:rPr lang="en-US" altLang="en-US" sz="2400" b="1" dirty="0">
                <a:solidFill>
                  <a:srgbClr val="FF0000"/>
                </a:solidFill>
              </a:rPr>
              <a:t> </a:t>
            </a:r>
            <a:r>
              <a:rPr lang="en-US" altLang="en-US" sz="2400" b="1" dirty="0" err="1">
                <a:solidFill>
                  <a:srgbClr val="FF0000"/>
                </a:solidFill>
              </a:rPr>
              <a:t>samo</a:t>
            </a:r>
            <a:r>
              <a:rPr lang="en-US" altLang="en-US" sz="2400" b="1" dirty="0">
                <a:solidFill>
                  <a:srgbClr val="FF0000"/>
                </a:solidFill>
              </a:rPr>
              <a:t> </a:t>
            </a:r>
            <a:r>
              <a:rPr lang="en-US" altLang="en-US" sz="2400" b="1" dirty="0" err="1">
                <a:solidFill>
                  <a:srgbClr val="FF0000"/>
                </a:solidFill>
              </a:rPr>
              <a:t>mera</a:t>
            </a:r>
            <a:r>
              <a:rPr lang="en-US" altLang="en-US" sz="2400" b="1" dirty="0">
                <a:solidFill>
                  <a:srgbClr val="FF0000"/>
                </a:solidFill>
              </a:rPr>
              <a:t> </a:t>
            </a:r>
            <a:r>
              <a:rPr lang="en-US" altLang="en-US" sz="2400" b="1" dirty="0" err="1">
                <a:solidFill>
                  <a:srgbClr val="FF0000"/>
                </a:solidFill>
              </a:rPr>
              <a:t>sprečavanja</a:t>
            </a:r>
            <a:r>
              <a:rPr lang="en-US" altLang="en-US" sz="2400" b="1" dirty="0">
                <a:solidFill>
                  <a:srgbClr val="FF0000"/>
                </a:solidFill>
              </a:rPr>
              <a:t> </a:t>
            </a:r>
            <a:r>
              <a:rPr lang="en-US" altLang="en-US" sz="2400" b="1" dirty="0" err="1">
                <a:solidFill>
                  <a:srgbClr val="FF0000"/>
                </a:solidFill>
              </a:rPr>
              <a:t>obolevanja</a:t>
            </a:r>
            <a:r>
              <a:rPr lang="en-US" altLang="en-US" sz="2400" b="1" dirty="0">
                <a:solidFill>
                  <a:srgbClr val="FF0000"/>
                </a:solidFill>
              </a:rPr>
              <a:t>, </a:t>
            </a:r>
            <a:r>
              <a:rPr lang="en-US" altLang="en-US" sz="2400" b="1" dirty="0" err="1">
                <a:solidFill>
                  <a:srgbClr val="FF0000"/>
                </a:solidFill>
              </a:rPr>
              <a:t>nego</a:t>
            </a:r>
            <a:r>
              <a:rPr lang="en-US" altLang="en-US" sz="2400" b="1" dirty="0">
                <a:solidFill>
                  <a:srgbClr val="FF0000"/>
                </a:solidFill>
              </a:rPr>
              <a:t> je </a:t>
            </a:r>
            <a:r>
              <a:rPr lang="en-US" altLang="en-US" sz="2400" b="1" dirty="0" err="1">
                <a:solidFill>
                  <a:srgbClr val="FF0000"/>
                </a:solidFill>
              </a:rPr>
              <a:t>i</a:t>
            </a:r>
            <a:r>
              <a:rPr lang="en-US" altLang="en-US" sz="2400" b="1" dirty="0">
                <a:solidFill>
                  <a:srgbClr val="FF0000"/>
                </a:solidFill>
              </a:rPr>
              <a:t> </a:t>
            </a:r>
            <a:r>
              <a:rPr lang="en-US" altLang="en-US" sz="2400" b="1" dirty="0" err="1">
                <a:solidFill>
                  <a:srgbClr val="FF0000"/>
                </a:solidFill>
              </a:rPr>
              <a:t>mera</a:t>
            </a:r>
            <a:r>
              <a:rPr lang="en-US" altLang="en-US" sz="2400" b="1" dirty="0">
                <a:solidFill>
                  <a:srgbClr val="FF0000"/>
                </a:solidFill>
              </a:rPr>
              <a:t> </a:t>
            </a:r>
            <a:r>
              <a:rPr lang="en-US" altLang="en-US" sz="2400" b="1" dirty="0" err="1">
                <a:solidFill>
                  <a:srgbClr val="FF0000"/>
                </a:solidFill>
              </a:rPr>
              <a:t>prevencije</a:t>
            </a:r>
            <a:r>
              <a:rPr lang="en-US" altLang="en-US" sz="2400" b="1" dirty="0">
                <a:solidFill>
                  <a:srgbClr val="FF0000"/>
                </a:solidFill>
              </a:rPr>
              <a:t> </a:t>
            </a:r>
            <a:r>
              <a:rPr lang="en-US" altLang="en-US" sz="2400" b="1" dirty="0" err="1">
                <a:solidFill>
                  <a:srgbClr val="FF0000"/>
                </a:solidFill>
              </a:rPr>
              <a:t>komplikacija</a:t>
            </a:r>
            <a:r>
              <a:rPr lang="en-US" altLang="en-US" sz="2400" b="1" dirty="0">
                <a:solidFill>
                  <a:srgbClr val="FF0000"/>
                </a:solidFill>
              </a:rPr>
              <a:t> </a:t>
            </a:r>
            <a:r>
              <a:rPr lang="en-US" altLang="en-US" sz="2400" b="1" dirty="0" err="1">
                <a:solidFill>
                  <a:srgbClr val="FF0000"/>
                </a:solidFill>
              </a:rPr>
              <a:t>usled</a:t>
            </a:r>
            <a:r>
              <a:rPr lang="en-US" altLang="en-US" sz="2400" b="1" dirty="0">
                <a:solidFill>
                  <a:srgbClr val="FF0000"/>
                </a:solidFill>
              </a:rPr>
              <a:t> </a:t>
            </a:r>
            <a:r>
              <a:rPr lang="en-US" altLang="en-US" sz="2400" b="1" dirty="0" err="1">
                <a:solidFill>
                  <a:srgbClr val="FF0000"/>
                </a:solidFill>
              </a:rPr>
              <a:t>obolevanja</a:t>
            </a:r>
            <a:r>
              <a:rPr lang="en-US" altLang="en-US" sz="2400" b="1" dirty="0">
                <a:solidFill>
                  <a:srgbClr val="FF0000"/>
                </a:solidFill>
              </a:rPr>
              <a:t>  (</a:t>
            </a:r>
            <a:r>
              <a:rPr lang="en-US" altLang="en-US" sz="2400" b="1" dirty="0" err="1">
                <a:solidFill>
                  <a:srgbClr val="FF0000"/>
                </a:solidFill>
              </a:rPr>
              <a:t>sa</a:t>
            </a:r>
            <a:r>
              <a:rPr lang="en-US" altLang="en-US" sz="2400" b="1" dirty="0">
                <a:solidFill>
                  <a:srgbClr val="FF0000"/>
                </a:solidFill>
              </a:rPr>
              <a:t> </a:t>
            </a:r>
            <a:r>
              <a:rPr lang="en-US" altLang="en-US" sz="2400" b="1" dirty="0" err="1">
                <a:solidFill>
                  <a:srgbClr val="FF0000"/>
                </a:solidFill>
              </a:rPr>
              <a:t>bolničkim</a:t>
            </a:r>
            <a:r>
              <a:rPr lang="en-US" altLang="en-US" sz="2400" b="1" dirty="0">
                <a:solidFill>
                  <a:srgbClr val="FF0000"/>
                </a:solidFill>
              </a:rPr>
              <a:t> </a:t>
            </a:r>
            <a:r>
              <a:rPr lang="en-US" altLang="en-US" sz="2400" b="1" dirty="0" err="1">
                <a:solidFill>
                  <a:srgbClr val="FF0000"/>
                </a:solidFill>
              </a:rPr>
              <a:t>lečenjem</a:t>
            </a:r>
            <a:r>
              <a:rPr lang="en-US" altLang="en-US" sz="2400" b="1" dirty="0">
                <a:solidFill>
                  <a:srgbClr val="FF0000"/>
                </a:solidFill>
              </a:rPr>
              <a:t>), </a:t>
            </a:r>
            <a:r>
              <a:rPr lang="en-US" altLang="en-US" sz="2400" b="1" dirty="0" err="1">
                <a:solidFill>
                  <a:srgbClr val="FF0000"/>
                </a:solidFill>
              </a:rPr>
              <a:t>ili</a:t>
            </a:r>
            <a:r>
              <a:rPr lang="en-US" altLang="en-US" sz="2400" b="1" dirty="0">
                <a:solidFill>
                  <a:srgbClr val="FF0000"/>
                </a:solidFill>
              </a:rPr>
              <a:t> </a:t>
            </a:r>
            <a:r>
              <a:rPr lang="en-US" altLang="en-US" sz="2400" b="1" dirty="0" err="1">
                <a:solidFill>
                  <a:srgbClr val="FF0000"/>
                </a:solidFill>
              </a:rPr>
              <a:t>čak</a:t>
            </a:r>
            <a:r>
              <a:rPr lang="en-US" altLang="en-US" sz="2400" b="1" dirty="0">
                <a:solidFill>
                  <a:srgbClr val="FF0000"/>
                </a:solidFill>
              </a:rPr>
              <a:t> </a:t>
            </a:r>
            <a:r>
              <a:rPr lang="en-US" altLang="en-US" sz="2400" b="1" dirty="0" err="1">
                <a:solidFill>
                  <a:srgbClr val="FF0000"/>
                </a:solidFill>
              </a:rPr>
              <a:t>smrtnih</a:t>
            </a:r>
            <a:r>
              <a:rPr lang="en-US" altLang="en-US" sz="2400" b="1" dirty="0">
                <a:solidFill>
                  <a:srgbClr val="FF0000"/>
                </a:solidFill>
              </a:rPr>
              <a:t> </a:t>
            </a:r>
            <a:r>
              <a:rPr lang="en-US" altLang="en-US" sz="2400" b="1" dirty="0" err="1">
                <a:solidFill>
                  <a:srgbClr val="FF0000"/>
                </a:solidFill>
              </a:rPr>
              <a:t>ishoda</a:t>
            </a:r>
            <a:r>
              <a:rPr lang="en-US" altLang="en-US" sz="2400" b="1" dirty="0">
                <a:solidFill>
                  <a:srgbClr val="FF0000"/>
                </a:solidFill>
              </a:rPr>
              <a:t>.</a:t>
            </a:r>
            <a:endParaRPr lang="en-US" altLang="en-US" sz="2800" b="1" dirty="0">
              <a:solidFill>
                <a:srgbClr val="FF0000"/>
              </a:solidFill>
            </a:endParaRPr>
          </a:p>
        </p:txBody>
      </p:sp>
      <p:pic>
        <p:nvPicPr>
          <p:cNvPr id="6" name="Picture 3" descr="Logo_agitka_bela_pozadina"/>
          <p:cNvPicPr>
            <a:picLocks noChangeAspect="1" noChangeArrowheads="1"/>
          </p:cNvPicPr>
          <p:nvPr/>
        </p:nvPicPr>
        <p:blipFill>
          <a:blip r:embed="rId3">
            <a:extLst>
              <a:ext uri="{28A0092B-C50C-407E-A947-70E740481C1C}">
                <a14:useLocalDpi xmlns:a14="http://schemas.microsoft.com/office/drawing/2010/main" val="0"/>
              </a:ext>
            </a:extLst>
          </a:blip>
          <a:srcRect l="18001" t="11600" r="17999" b="21201"/>
          <a:stretch>
            <a:fillRect/>
          </a:stretch>
        </p:blipFill>
        <p:spPr bwMode="auto">
          <a:xfrm>
            <a:off x="10182579" y="4874014"/>
            <a:ext cx="2009422" cy="19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334354"/>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idx="4294967295"/>
          </p:nvPr>
        </p:nvSpPr>
        <p:spPr>
          <a:xfrm>
            <a:off x="525991" y="0"/>
            <a:ext cx="6789738" cy="1287463"/>
          </a:xfrm>
        </p:spPr>
        <p:txBody>
          <a:bodyPr>
            <a:normAutofit/>
          </a:bodyPr>
          <a:lstStyle/>
          <a:p>
            <a:pPr>
              <a:defRPr/>
            </a:pPr>
            <a:r>
              <a:rPr lang="sr-Latn-RS" sz="5400" b="1" dirty="0" smtClean="0">
                <a:solidFill>
                  <a:srgbClr val="217DC9"/>
                </a:solidFill>
                <a:effectLst>
                  <a:outerShdw blurRad="38100" dist="38100" dir="2700000" algn="tl">
                    <a:srgbClr val="C0C0C0"/>
                  </a:outerShdw>
                </a:effectLst>
                <a:latin typeface="Arial" panose="020B0604020202020204" pitchFamily="34" charset="0"/>
                <a:cs typeface="Arial" panose="020B0604020202020204" pitchFamily="34" charset="0"/>
              </a:rPr>
              <a:t>Značaj vakcinacije</a:t>
            </a:r>
            <a:endParaRPr lang="en-US" sz="5400" b="1" cap="none" dirty="0" smtClean="0">
              <a:solidFill>
                <a:srgbClr val="217DC9"/>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5" name="Rectangle 3"/>
          <p:cNvSpPr txBox="1">
            <a:spLocks/>
          </p:cNvSpPr>
          <p:nvPr/>
        </p:nvSpPr>
        <p:spPr>
          <a:xfrm>
            <a:off x="463549" y="1225904"/>
            <a:ext cx="10373783" cy="2691343"/>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None/>
            </a:pPr>
            <a:r>
              <a:rPr lang="sr-Latn-RS" altLang="en-US" sz="3600" dirty="0">
                <a:solidFill>
                  <a:srgbClr val="217DC9"/>
                </a:solidFill>
                <a:latin typeface="Arial" panose="020B0604020202020204" pitchFamily="34" charset="0"/>
              </a:rPr>
              <a:t> </a:t>
            </a:r>
            <a:r>
              <a:rPr lang="sr-Latn-RS" altLang="en-US" sz="3600" dirty="0" smtClean="0">
                <a:solidFill>
                  <a:srgbClr val="0070C0"/>
                </a:solidFill>
                <a:latin typeface="Arial" panose="020B0604020202020204" pitchFamily="34" charset="0"/>
              </a:rPr>
              <a:t>U borbi protiv zaraznih bolesti, </a:t>
            </a:r>
            <a:r>
              <a:rPr lang="sr-Latn-RS" altLang="en-US" sz="3600" b="1" dirty="0" smtClean="0">
                <a:solidFill>
                  <a:srgbClr val="CC0000"/>
                </a:solidFill>
                <a:latin typeface="Arial" panose="020B0604020202020204" pitchFamily="34" charset="0"/>
              </a:rPr>
              <a:t>vakcinacija </a:t>
            </a:r>
            <a:r>
              <a:rPr lang="sr-Latn-RS" altLang="en-US" sz="3600" b="1" dirty="0" smtClean="0">
                <a:solidFill>
                  <a:srgbClr val="CC0000"/>
                </a:solidFill>
                <a:latin typeface="Arial" panose="020B0604020202020204" pitchFamily="34" charset="0"/>
              </a:rPr>
              <a:t>je</a:t>
            </a:r>
            <a:r>
              <a:rPr lang="en-US" altLang="en-US" sz="3600" b="1" dirty="0" smtClean="0">
                <a:solidFill>
                  <a:srgbClr val="217DC9"/>
                </a:solidFill>
                <a:latin typeface="Arial" panose="020B0604020202020204" pitchFamily="34" charset="0"/>
              </a:rPr>
              <a:t>,</a:t>
            </a:r>
            <a:r>
              <a:rPr lang="en-US" altLang="en-US" sz="3600" dirty="0" smtClean="0">
                <a:solidFill>
                  <a:srgbClr val="0066FF"/>
                </a:solidFill>
                <a:latin typeface="Arial" panose="020B0604020202020204" pitchFamily="34" charset="0"/>
              </a:rPr>
              <a:t> </a:t>
            </a:r>
            <a:r>
              <a:rPr lang="sr-Latn-RS" altLang="en-US" sz="3600" dirty="0" smtClean="0">
                <a:solidFill>
                  <a:srgbClr val="0070C0"/>
                </a:solidFill>
                <a:latin typeface="Arial" panose="020B0604020202020204" pitchFamily="34" charset="0"/>
              </a:rPr>
              <a:t>pored obezbeđivanja higijenski ispravne vode za piće i pravilnog pranja ruku,</a:t>
            </a:r>
            <a:r>
              <a:rPr lang="sr-Latn-RS" altLang="en-US" sz="3600" b="1" dirty="0">
                <a:solidFill>
                  <a:srgbClr val="0070C0"/>
                </a:solidFill>
                <a:latin typeface="Arial" panose="020B0604020202020204" pitchFamily="34" charset="0"/>
              </a:rPr>
              <a:t> </a:t>
            </a:r>
            <a:r>
              <a:rPr lang="sr-Latn-RS" altLang="en-US" sz="3600" b="1" dirty="0" smtClean="0">
                <a:solidFill>
                  <a:srgbClr val="CC0000"/>
                </a:solidFill>
                <a:latin typeface="Arial" panose="020B0604020202020204" pitchFamily="34" charset="0"/>
              </a:rPr>
              <a:t>u najvećoj meri doprinela smanjenu obolevanja i umiranja ljudi.</a:t>
            </a:r>
            <a:r>
              <a:rPr lang="sr-Cyrl-CS" altLang="en-US" sz="3600" dirty="0" smtClean="0">
                <a:solidFill>
                  <a:srgbClr val="CC0000"/>
                </a:solidFill>
                <a:latin typeface="Rockwell" panose="02060603020205020403" pitchFamily="18" charset="0"/>
              </a:rPr>
              <a:t> </a:t>
            </a:r>
            <a:endParaRPr lang="en-US" altLang="en-US" sz="3600" dirty="0">
              <a:solidFill>
                <a:srgbClr val="CC0000"/>
              </a:solidFill>
              <a:latin typeface="Rockwell" panose="02060603020205020403" pitchFamily="18" charset="0"/>
            </a:endParaRPr>
          </a:p>
        </p:txBody>
      </p:sp>
      <p:pic>
        <p:nvPicPr>
          <p:cNvPr id="6" name="Picture 5"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634133" y="5222847"/>
            <a:ext cx="1557867" cy="1539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8269" y="3793068"/>
            <a:ext cx="2353556" cy="2353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3377" y="4181037"/>
            <a:ext cx="3054239" cy="192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55579" y="3810610"/>
            <a:ext cx="2524037" cy="2490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04073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6" name="Text Box 6"/>
          <p:cNvSpPr txBox="1">
            <a:spLocks noChangeArrowheads="1"/>
          </p:cNvSpPr>
          <p:nvPr/>
        </p:nvSpPr>
        <p:spPr bwMode="auto">
          <a:xfrm>
            <a:off x="1315944" y="7937"/>
            <a:ext cx="9544255" cy="1846647"/>
          </a:xfrm>
          <a:prstGeom prst="rect">
            <a:avLst/>
          </a:prstGeom>
          <a:solidFill>
            <a:schemeClr val="bg1"/>
          </a:solidFill>
          <a:ln w="9525">
            <a:noFill/>
            <a:miter lim="800000"/>
            <a:headEnd/>
            <a:tailEnd/>
          </a:ln>
          <a:effectLst/>
        </p:spPr>
        <p:txBody>
          <a:bodyPr wrap="none" lIns="114288" tIns="57144" rIns="114288" bIns="57144">
            <a:spAutoFit/>
          </a:bodyPr>
          <a:lstStyle/>
          <a:p>
            <a:pPr marL="428625" indent="-428625" algn="ctr" defTabSz="823516">
              <a:defRPr/>
            </a:pPr>
            <a:r>
              <a:rPr lang="sr-Latn-RS" sz="3125" b="1" dirty="0" smtClean="0">
                <a:solidFill>
                  <a:srgbClr val="217DC9"/>
                </a:solidFill>
                <a:effectLst>
                  <a:outerShdw blurRad="38100" dist="38100" dir="2700000" algn="tl">
                    <a:srgbClr val="C0C0C0"/>
                  </a:outerShdw>
                </a:effectLst>
                <a:latin typeface="Arial" charset="0"/>
                <a:cs typeface="Arial" charset="0"/>
              </a:rPr>
              <a:t>Koga štitimo kada se vakcinišemo</a:t>
            </a:r>
            <a:r>
              <a:rPr lang="en-US" sz="3125" b="1" dirty="0" smtClean="0">
                <a:solidFill>
                  <a:srgbClr val="217DC9"/>
                </a:solidFill>
                <a:effectLst>
                  <a:outerShdw blurRad="38100" dist="38100" dir="2700000" algn="tl">
                    <a:srgbClr val="C0C0C0"/>
                  </a:outerShdw>
                </a:effectLst>
                <a:latin typeface="Arial" charset="0"/>
                <a:cs typeface="Arial" charset="0"/>
              </a:rPr>
              <a:t>?</a:t>
            </a:r>
            <a:endParaRPr lang="en-US" sz="3125" b="1" dirty="0">
              <a:solidFill>
                <a:srgbClr val="217DC9"/>
              </a:solidFill>
              <a:effectLst>
                <a:outerShdw blurRad="38100" dist="38100" dir="2700000" algn="tl">
                  <a:srgbClr val="C0C0C0"/>
                </a:outerShdw>
              </a:effectLst>
              <a:latin typeface="Arial" charset="0"/>
              <a:cs typeface="Arial" charset="0"/>
            </a:endParaRPr>
          </a:p>
          <a:p>
            <a:pPr marL="428625" indent="-428625" algn="ctr" defTabSz="823516">
              <a:defRPr/>
            </a:pPr>
            <a:r>
              <a:rPr lang="en-US" sz="1875" b="1" dirty="0" smtClean="0">
                <a:solidFill>
                  <a:srgbClr val="217DC9"/>
                </a:solidFill>
                <a:effectLst>
                  <a:outerShdw blurRad="38100" dist="38100" dir="2700000" algn="tl">
                    <a:srgbClr val="C0C0C0"/>
                  </a:outerShdw>
                </a:effectLst>
                <a:latin typeface="Arial" charset="0"/>
                <a:cs typeface="Arial" charset="0"/>
              </a:rPr>
              <a:t>...</a:t>
            </a:r>
            <a:r>
              <a:rPr lang="sr-Latn-RS" sz="1875" b="1" dirty="0" smtClean="0">
                <a:solidFill>
                  <a:srgbClr val="217DC9"/>
                </a:solidFill>
                <a:effectLst>
                  <a:outerShdw blurRad="38100" dist="38100" dir="2700000" algn="tl">
                    <a:srgbClr val="C0C0C0"/>
                  </a:outerShdw>
                </a:effectLst>
                <a:latin typeface="Arial" charset="0"/>
                <a:cs typeface="Arial" charset="0"/>
              </a:rPr>
              <a:t>ili</a:t>
            </a:r>
            <a:r>
              <a:rPr lang="en-US" sz="1875" b="1" dirty="0" smtClean="0">
                <a:solidFill>
                  <a:srgbClr val="217DC9"/>
                </a:solidFill>
                <a:effectLst>
                  <a:outerShdw blurRad="38100" dist="38100" dir="2700000" algn="tl">
                    <a:srgbClr val="C0C0C0"/>
                  </a:outerShdw>
                </a:effectLst>
                <a:latin typeface="Arial" charset="0"/>
                <a:cs typeface="Arial" charset="0"/>
              </a:rPr>
              <a:t>...</a:t>
            </a:r>
            <a:endParaRPr lang="en-US" sz="1875" b="1" dirty="0">
              <a:solidFill>
                <a:srgbClr val="217DC9"/>
              </a:solidFill>
              <a:effectLst>
                <a:outerShdw blurRad="38100" dist="38100" dir="2700000" algn="tl">
                  <a:srgbClr val="C0C0C0"/>
                </a:outerShdw>
              </a:effectLst>
              <a:latin typeface="Arial" charset="0"/>
              <a:cs typeface="Arial" charset="0"/>
            </a:endParaRPr>
          </a:p>
          <a:p>
            <a:pPr marL="428625" indent="-428625" algn="ctr" defTabSz="823516">
              <a:defRPr/>
            </a:pPr>
            <a:endParaRPr lang="en-US" sz="1000" b="1" dirty="0">
              <a:solidFill>
                <a:srgbClr val="217DC9"/>
              </a:solidFill>
              <a:effectLst>
                <a:outerShdw blurRad="38100" dist="38100" dir="2700000" algn="tl">
                  <a:srgbClr val="C0C0C0"/>
                </a:outerShdw>
              </a:effectLst>
              <a:latin typeface="Arial" charset="0"/>
              <a:cs typeface="Arial" charset="0"/>
            </a:endParaRPr>
          </a:p>
          <a:p>
            <a:pPr marL="428625" indent="-428625" algn="ctr" defTabSz="823516">
              <a:defRPr/>
            </a:pPr>
            <a:r>
              <a:rPr lang="sr-Latn-RS" sz="2625" b="1" dirty="0" smtClean="0">
                <a:solidFill>
                  <a:srgbClr val="217DC9"/>
                </a:solidFill>
                <a:effectLst>
                  <a:outerShdw blurRad="38100" dist="38100" dir="2700000" algn="tl">
                    <a:srgbClr val="C0C0C0"/>
                  </a:outerShdw>
                </a:effectLst>
                <a:latin typeface="Arial" charset="0"/>
                <a:cs typeface="Arial" charset="0"/>
              </a:rPr>
              <a:t>Kako efekti vakcinacije postaju veći od zaštite nas samih</a:t>
            </a:r>
            <a:r>
              <a:rPr lang="en-US" sz="2625" b="1" dirty="0" smtClean="0">
                <a:solidFill>
                  <a:srgbClr val="217DC9"/>
                </a:solidFill>
                <a:effectLst>
                  <a:outerShdw blurRad="38100" dist="38100" dir="2700000" algn="tl">
                    <a:srgbClr val="C0C0C0"/>
                  </a:outerShdw>
                </a:effectLst>
                <a:latin typeface="Arial" charset="0"/>
                <a:cs typeface="Arial" charset="0"/>
              </a:rPr>
              <a:t>?</a:t>
            </a:r>
            <a:endParaRPr lang="en-US" sz="2625" b="1" dirty="0">
              <a:solidFill>
                <a:srgbClr val="217DC9"/>
              </a:solidFill>
              <a:effectLst>
                <a:outerShdw blurRad="38100" dist="38100" dir="2700000" algn="tl">
                  <a:srgbClr val="C0C0C0"/>
                </a:outerShdw>
              </a:effectLst>
              <a:latin typeface="Arial" charset="0"/>
              <a:cs typeface="Arial" charset="0"/>
            </a:endParaRPr>
          </a:p>
          <a:p>
            <a:pPr marL="428625" indent="-428625" algn="ctr" defTabSz="823516">
              <a:defRPr/>
            </a:pPr>
            <a:endParaRPr lang="en-US" sz="2625" b="1" dirty="0">
              <a:solidFill>
                <a:srgbClr val="217DC9"/>
              </a:solidFill>
              <a:effectLst>
                <a:outerShdw blurRad="38100" dist="38100" dir="2700000" algn="tl">
                  <a:srgbClr val="C0C0C0"/>
                </a:outerShdw>
              </a:effectLst>
              <a:latin typeface="Arial" charset="0"/>
              <a:cs typeface="Arial" charset="0"/>
            </a:endParaRPr>
          </a:p>
        </p:txBody>
      </p:sp>
      <p:pic>
        <p:nvPicPr>
          <p:cNvPr id="26629" name="Picture 9" descr="Bebe"/>
          <p:cNvPicPr>
            <a:picLocks noChangeAspect="1" noChangeArrowheads="1"/>
          </p:cNvPicPr>
          <p:nvPr/>
        </p:nvPicPr>
        <p:blipFill>
          <a:blip r:embed="rId2">
            <a:extLst>
              <a:ext uri="{28A0092B-C50C-407E-A947-70E740481C1C}">
                <a14:useLocalDpi xmlns:a14="http://schemas.microsoft.com/office/drawing/2010/main" val="0"/>
              </a:ext>
            </a:extLst>
          </a:blip>
          <a:srcRect t="10641"/>
          <a:stretch>
            <a:fillRect/>
          </a:stretch>
        </p:blipFill>
        <p:spPr bwMode="auto">
          <a:xfrm>
            <a:off x="7312952" y="5363766"/>
            <a:ext cx="1547813" cy="138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Picture 10" descr="beb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3648" y="2899559"/>
            <a:ext cx="2228454" cy="18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2" descr="Beba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9423" y="5332496"/>
            <a:ext cx="1559719" cy="1327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3" descr="beba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5755" y="5384465"/>
            <a:ext cx="2049859"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Logo_agitka_bela_pozadina"/>
          <p:cNvPicPr>
            <a:picLocks noChangeAspect="1" noChangeArrowheads="1"/>
          </p:cNvPicPr>
          <p:nvPr/>
        </p:nvPicPr>
        <p:blipFill>
          <a:blip r:embed="rId6">
            <a:extLst>
              <a:ext uri="{28A0092B-C50C-407E-A947-70E740481C1C}">
                <a14:useLocalDpi xmlns:a14="http://schemas.microsoft.com/office/drawing/2010/main" val="0"/>
              </a:ext>
            </a:extLst>
          </a:blip>
          <a:srcRect l="18001" t="11600" r="17999" b="21201"/>
          <a:stretch>
            <a:fillRect/>
          </a:stretch>
        </p:blipFill>
        <p:spPr bwMode="auto">
          <a:xfrm>
            <a:off x="10182579" y="4874014"/>
            <a:ext cx="2009422" cy="19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p:cNvSpPr>
            <a:spLocks/>
          </p:cNvSpPr>
          <p:nvPr/>
        </p:nvSpPr>
        <p:spPr bwMode="auto">
          <a:xfrm>
            <a:off x="158043" y="1466136"/>
            <a:ext cx="11413067" cy="3714750"/>
          </a:xfrm>
          <a:prstGeom prst="rect">
            <a:avLst/>
          </a:prstGeom>
          <a:noFill/>
          <a:ln>
            <a:noFill/>
          </a:ln>
        </p:spPr>
        <p:txBody>
          <a:bodyPr lIns="82288" tIns="41143" rIns="82288" bIns="41143"/>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buNone/>
            </a:pPr>
            <a:r>
              <a:rPr lang="en-US" altLang="en-US" sz="2800" b="1" dirty="0">
                <a:solidFill>
                  <a:srgbClr val="217DC9"/>
                </a:solidFill>
              </a:rPr>
              <a:t>    </a:t>
            </a:r>
            <a:r>
              <a:rPr lang="en-US" altLang="en-US" sz="2800" b="1" dirty="0" err="1">
                <a:solidFill>
                  <a:srgbClr val="217DC9"/>
                </a:solidFill>
              </a:rPr>
              <a:t>Vakcinisane</a:t>
            </a:r>
            <a:r>
              <a:rPr lang="en-US" altLang="en-US" sz="2800" b="1" dirty="0">
                <a:solidFill>
                  <a:srgbClr val="217DC9"/>
                </a:solidFill>
              </a:rPr>
              <a:t> </a:t>
            </a:r>
            <a:r>
              <a:rPr lang="en-US" altLang="en-US" sz="2800" b="1" dirty="0" err="1">
                <a:solidFill>
                  <a:srgbClr val="217DC9"/>
                </a:solidFill>
              </a:rPr>
              <a:t>osobe</a:t>
            </a:r>
            <a:r>
              <a:rPr lang="en-US" altLang="en-US" sz="2800" b="1" dirty="0">
                <a:solidFill>
                  <a:srgbClr val="217DC9"/>
                </a:solidFill>
              </a:rPr>
              <a:t> ne </a:t>
            </a:r>
            <a:r>
              <a:rPr lang="en-US" altLang="en-US" sz="2800" b="1" dirty="0" err="1">
                <a:solidFill>
                  <a:srgbClr val="217DC9"/>
                </a:solidFill>
              </a:rPr>
              <a:t>samo</a:t>
            </a:r>
            <a:r>
              <a:rPr lang="en-US" altLang="en-US" sz="2800" b="1" dirty="0">
                <a:solidFill>
                  <a:srgbClr val="217DC9"/>
                </a:solidFill>
              </a:rPr>
              <a:t> da </a:t>
            </a:r>
            <a:r>
              <a:rPr lang="en-US" altLang="en-US" sz="2800" b="1" dirty="0" err="1">
                <a:solidFill>
                  <a:srgbClr val="217DC9"/>
                </a:solidFill>
              </a:rPr>
              <a:t>štite</a:t>
            </a:r>
            <a:r>
              <a:rPr lang="en-US" altLang="en-US" sz="2800" b="1" dirty="0">
                <a:solidFill>
                  <a:srgbClr val="217DC9"/>
                </a:solidFill>
              </a:rPr>
              <a:t> </a:t>
            </a:r>
            <a:r>
              <a:rPr lang="en-US" altLang="en-US" sz="2800" b="1" dirty="0" err="1">
                <a:solidFill>
                  <a:srgbClr val="217DC9"/>
                </a:solidFill>
              </a:rPr>
              <a:t>sebe</a:t>
            </a:r>
            <a:r>
              <a:rPr lang="en-US" altLang="en-US" sz="2800" b="1" dirty="0">
                <a:solidFill>
                  <a:srgbClr val="217DC9"/>
                </a:solidFill>
              </a:rPr>
              <a:t> od </a:t>
            </a:r>
            <a:r>
              <a:rPr lang="en-US" altLang="en-US" sz="2800" b="1" dirty="0" err="1">
                <a:solidFill>
                  <a:srgbClr val="217DC9"/>
                </a:solidFill>
              </a:rPr>
              <a:t>zaraznih</a:t>
            </a:r>
            <a:r>
              <a:rPr lang="en-US" altLang="en-US" sz="2800" b="1" dirty="0">
                <a:solidFill>
                  <a:srgbClr val="217DC9"/>
                </a:solidFill>
              </a:rPr>
              <a:t> </a:t>
            </a:r>
            <a:r>
              <a:rPr lang="en-US" altLang="en-US" sz="2800" b="1" dirty="0" err="1">
                <a:solidFill>
                  <a:srgbClr val="217DC9"/>
                </a:solidFill>
              </a:rPr>
              <a:t>bolesti</a:t>
            </a:r>
            <a:r>
              <a:rPr lang="en-US" altLang="en-US" sz="2800" b="1" dirty="0">
                <a:solidFill>
                  <a:srgbClr val="217DC9"/>
                </a:solidFill>
              </a:rPr>
              <a:t>, </a:t>
            </a:r>
            <a:r>
              <a:rPr lang="en-US" altLang="en-US" sz="2800" b="1" dirty="0" err="1">
                <a:solidFill>
                  <a:srgbClr val="217DC9"/>
                </a:solidFill>
              </a:rPr>
              <a:t>nego</a:t>
            </a:r>
            <a:r>
              <a:rPr lang="en-US" altLang="en-US" sz="2800" b="1" dirty="0">
                <a:solidFill>
                  <a:srgbClr val="217DC9"/>
                </a:solidFill>
              </a:rPr>
              <a:t> </a:t>
            </a:r>
            <a:r>
              <a:rPr lang="en-US" altLang="en-US" sz="2800" b="1" dirty="0" err="1">
                <a:solidFill>
                  <a:srgbClr val="217DC9"/>
                </a:solidFill>
              </a:rPr>
              <a:t>sprečavaju</a:t>
            </a:r>
            <a:r>
              <a:rPr lang="en-US" altLang="en-US" sz="2800" b="1" dirty="0">
                <a:solidFill>
                  <a:srgbClr val="217DC9"/>
                </a:solidFill>
              </a:rPr>
              <a:t> </a:t>
            </a:r>
            <a:r>
              <a:rPr lang="en-US" altLang="en-US" sz="2800" b="1" dirty="0" err="1">
                <a:solidFill>
                  <a:srgbClr val="217DC9"/>
                </a:solidFill>
              </a:rPr>
              <a:t>širenje</a:t>
            </a:r>
            <a:r>
              <a:rPr lang="en-US" altLang="en-US" sz="2800" b="1" dirty="0">
                <a:solidFill>
                  <a:srgbClr val="217DC9"/>
                </a:solidFill>
              </a:rPr>
              <a:t> </a:t>
            </a:r>
            <a:r>
              <a:rPr lang="en-US" altLang="en-US" sz="2800" b="1" dirty="0" err="1">
                <a:solidFill>
                  <a:srgbClr val="217DC9"/>
                </a:solidFill>
              </a:rPr>
              <a:t>bolesti</a:t>
            </a:r>
            <a:r>
              <a:rPr lang="en-US" altLang="en-US" sz="2800" b="1" dirty="0">
                <a:solidFill>
                  <a:srgbClr val="217DC9"/>
                </a:solidFill>
              </a:rPr>
              <a:t> </a:t>
            </a:r>
            <a:r>
              <a:rPr lang="en-US" altLang="en-US" sz="2800" b="1" dirty="0" err="1">
                <a:solidFill>
                  <a:srgbClr val="217DC9"/>
                </a:solidFill>
              </a:rPr>
              <a:t>unutar</a:t>
            </a:r>
            <a:r>
              <a:rPr lang="en-US" altLang="en-US" sz="2800" b="1" dirty="0">
                <a:solidFill>
                  <a:srgbClr val="217DC9"/>
                </a:solidFill>
              </a:rPr>
              <a:t> </a:t>
            </a:r>
            <a:r>
              <a:rPr lang="en-US" altLang="en-US" sz="2800" b="1" dirty="0" err="1">
                <a:solidFill>
                  <a:srgbClr val="217DC9"/>
                </a:solidFill>
              </a:rPr>
              <a:t>zajednice</a:t>
            </a:r>
            <a:r>
              <a:rPr lang="en-US" altLang="en-US" sz="2800" b="1" dirty="0">
                <a:solidFill>
                  <a:srgbClr val="217DC9"/>
                </a:solidFill>
              </a:rPr>
              <a:t>. </a:t>
            </a:r>
          </a:p>
          <a:p>
            <a:pPr>
              <a:buNone/>
            </a:pPr>
            <a:r>
              <a:rPr lang="en-US" altLang="en-US" sz="2800" b="1" dirty="0">
                <a:solidFill>
                  <a:srgbClr val="217DC9"/>
                </a:solidFill>
              </a:rPr>
              <a:t>    </a:t>
            </a:r>
            <a:r>
              <a:rPr lang="en-US" altLang="en-US" sz="2800" b="1" dirty="0" err="1">
                <a:solidFill>
                  <a:srgbClr val="217DC9"/>
                </a:solidFill>
              </a:rPr>
              <a:t>Vakcinisani</a:t>
            </a:r>
            <a:r>
              <a:rPr lang="en-US" altLang="en-US" sz="2800" b="1" dirty="0">
                <a:solidFill>
                  <a:srgbClr val="217DC9"/>
                </a:solidFill>
              </a:rPr>
              <a:t> </a:t>
            </a:r>
            <a:r>
              <a:rPr lang="en-US" altLang="en-US" sz="2800" b="1" dirty="0" err="1">
                <a:solidFill>
                  <a:srgbClr val="217DC9"/>
                </a:solidFill>
              </a:rPr>
              <a:t>indirektno</a:t>
            </a:r>
            <a:r>
              <a:rPr lang="en-US" altLang="en-US" sz="2800" b="1" dirty="0">
                <a:solidFill>
                  <a:srgbClr val="217DC9"/>
                </a:solidFill>
              </a:rPr>
              <a:t> </a:t>
            </a:r>
            <a:r>
              <a:rPr lang="en-US" altLang="en-US" sz="2800" b="1" dirty="0" err="1">
                <a:solidFill>
                  <a:srgbClr val="217DC9"/>
                </a:solidFill>
              </a:rPr>
              <a:t>štite</a:t>
            </a:r>
            <a:r>
              <a:rPr lang="en-US" altLang="en-US" sz="2800" b="1" dirty="0">
                <a:solidFill>
                  <a:srgbClr val="217DC9"/>
                </a:solidFill>
              </a:rPr>
              <a:t> </a:t>
            </a:r>
            <a:r>
              <a:rPr lang="en-US" altLang="en-US" sz="2800" b="1" dirty="0" err="1">
                <a:solidFill>
                  <a:srgbClr val="217DC9"/>
                </a:solidFill>
              </a:rPr>
              <a:t>nevakcinisane</a:t>
            </a:r>
            <a:r>
              <a:rPr lang="en-US" altLang="en-US" sz="2800" b="1" dirty="0">
                <a:solidFill>
                  <a:srgbClr val="217DC9"/>
                </a:solidFill>
              </a:rPr>
              <a:t>, </a:t>
            </a:r>
            <a:r>
              <a:rPr lang="en-US" altLang="en-US" sz="2800" b="1" dirty="0" err="1">
                <a:solidFill>
                  <a:srgbClr val="217DC9"/>
                </a:solidFill>
              </a:rPr>
              <a:t>koji</a:t>
            </a:r>
            <a:r>
              <a:rPr lang="en-US" altLang="en-US" sz="2800" b="1" dirty="0">
                <a:solidFill>
                  <a:srgbClr val="217DC9"/>
                </a:solidFill>
              </a:rPr>
              <a:t> to </a:t>
            </a:r>
            <a:r>
              <a:rPr lang="en-US" altLang="en-US" sz="2800" b="1" dirty="0" err="1">
                <a:solidFill>
                  <a:srgbClr val="217DC9"/>
                </a:solidFill>
              </a:rPr>
              <a:t>nisu</a:t>
            </a:r>
            <a:r>
              <a:rPr lang="en-US" altLang="en-US" sz="2800" b="1" dirty="0">
                <a:solidFill>
                  <a:srgbClr val="217DC9"/>
                </a:solidFill>
              </a:rPr>
              <a:t> </a:t>
            </a:r>
            <a:r>
              <a:rPr lang="en-US" altLang="en-US" sz="2800" b="1" dirty="0" err="1">
                <a:solidFill>
                  <a:srgbClr val="217DC9"/>
                </a:solidFill>
              </a:rPr>
              <a:t>uradili</a:t>
            </a:r>
            <a:r>
              <a:rPr lang="en-US" altLang="en-US" sz="2800" b="1" dirty="0">
                <a:solidFill>
                  <a:srgbClr val="217DC9"/>
                </a:solidFill>
              </a:rPr>
              <a:t> </a:t>
            </a:r>
            <a:r>
              <a:rPr lang="en-US" altLang="en-US" sz="2800" b="1" dirty="0" err="1">
                <a:solidFill>
                  <a:srgbClr val="217DC9"/>
                </a:solidFill>
              </a:rPr>
              <a:t>zbog</a:t>
            </a:r>
            <a:r>
              <a:rPr lang="en-US" altLang="en-US" sz="2800" b="1" dirty="0">
                <a:solidFill>
                  <a:srgbClr val="217DC9"/>
                </a:solidFill>
              </a:rPr>
              <a:t> toga </a:t>
            </a:r>
            <a:r>
              <a:rPr lang="en-US" altLang="en-US" sz="2800" b="1" dirty="0" err="1">
                <a:solidFill>
                  <a:srgbClr val="217DC9"/>
                </a:solidFill>
              </a:rPr>
              <a:t>što</a:t>
            </a:r>
            <a:r>
              <a:rPr lang="en-US" altLang="en-US" sz="2800" b="1" dirty="0">
                <a:solidFill>
                  <a:srgbClr val="217DC9"/>
                </a:solidFill>
              </a:rPr>
              <a:t>:</a:t>
            </a:r>
          </a:p>
          <a:p>
            <a:pPr>
              <a:buNone/>
            </a:pPr>
            <a:r>
              <a:rPr lang="en-US" altLang="en-US" sz="2400" b="1" dirty="0">
                <a:solidFill>
                  <a:srgbClr val="FF0000"/>
                </a:solidFill>
              </a:rPr>
              <a:t>	- </a:t>
            </a:r>
            <a:r>
              <a:rPr lang="en-US" altLang="en-US" sz="2400" b="1" dirty="0" err="1">
                <a:solidFill>
                  <a:srgbClr val="FF0000"/>
                </a:solidFill>
              </a:rPr>
              <a:t>upravo</a:t>
            </a:r>
            <a:r>
              <a:rPr lang="en-US" altLang="en-US" sz="2400" b="1" dirty="0">
                <a:solidFill>
                  <a:srgbClr val="FF0000"/>
                </a:solidFill>
              </a:rPr>
              <a:t> </a:t>
            </a:r>
            <a:r>
              <a:rPr lang="en-US" altLang="en-US" sz="2400" b="1" dirty="0" err="1">
                <a:solidFill>
                  <a:srgbClr val="FF0000"/>
                </a:solidFill>
              </a:rPr>
              <a:t>čekaju</a:t>
            </a:r>
            <a:r>
              <a:rPr lang="en-US" altLang="en-US" sz="2400" b="1" dirty="0">
                <a:solidFill>
                  <a:srgbClr val="FF0000"/>
                </a:solidFill>
              </a:rPr>
              <a:t> </a:t>
            </a:r>
            <a:r>
              <a:rPr lang="en-US" altLang="en-US" sz="2400" b="1" dirty="0" err="1">
                <a:solidFill>
                  <a:srgbClr val="FF0000"/>
                </a:solidFill>
              </a:rPr>
              <a:t>na</a:t>
            </a:r>
            <a:r>
              <a:rPr lang="en-US" altLang="en-US" sz="2400" b="1" dirty="0">
                <a:solidFill>
                  <a:srgbClr val="FF0000"/>
                </a:solidFill>
              </a:rPr>
              <a:t> </a:t>
            </a:r>
            <a:r>
              <a:rPr lang="en-US" altLang="en-US" sz="2400" b="1" dirty="0" err="1">
                <a:solidFill>
                  <a:srgbClr val="FF0000"/>
                </a:solidFill>
              </a:rPr>
              <a:t>poziv</a:t>
            </a:r>
            <a:r>
              <a:rPr lang="en-US" altLang="en-US" sz="2400" b="1" dirty="0">
                <a:solidFill>
                  <a:srgbClr val="FF0000"/>
                </a:solidFill>
              </a:rPr>
              <a:t>, </a:t>
            </a:r>
          </a:p>
          <a:p>
            <a:pPr>
              <a:buNone/>
            </a:pPr>
            <a:r>
              <a:rPr lang="en-US" altLang="en-US" sz="2400" b="1" dirty="0">
                <a:solidFill>
                  <a:srgbClr val="FF0000"/>
                </a:solidFill>
              </a:rPr>
              <a:t>	- </a:t>
            </a:r>
            <a:r>
              <a:rPr lang="en-US" altLang="en-US" sz="2400" b="1" dirty="0" err="1">
                <a:solidFill>
                  <a:srgbClr val="FF0000"/>
                </a:solidFill>
              </a:rPr>
              <a:t>još</a:t>
            </a:r>
            <a:r>
              <a:rPr lang="en-US" altLang="en-US" sz="2400" b="1" dirty="0">
                <a:solidFill>
                  <a:srgbClr val="FF0000"/>
                </a:solidFill>
              </a:rPr>
              <a:t> </a:t>
            </a:r>
            <a:r>
              <a:rPr lang="en-US" altLang="en-US" sz="2400" b="1" dirty="0" err="1">
                <a:solidFill>
                  <a:srgbClr val="FF0000"/>
                </a:solidFill>
              </a:rPr>
              <a:t>nisu</a:t>
            </a:r>
            <a:r>
              <a:rPr lang="en-US" altLang="en-US" sz="2400" b="1" dirty="0">
                <a:solidFill>
                  <a:srgbClr val="FF0000"/>
                </a:solidFill>
              </a:rPr>
              <a:t> u </a:t>
            </a:r>
            <a:r>
              <a:rPr lang="en-US" altLang="en-US" sz="2400" b="1" dirty="0" err="1">
                <a:solidFill>
                  <a:srgbClr val="FF0000"/>
                </a:solidFill>
              </a:rPr>
              <a:t>uzrastu</a:t>
            </a:r>
            <a:r>
              <a:rPr lang="en-US" altLang="en-US" sz="2400" b="1" dirty="0">
                <a:solidFill>
                  <a:srgbClr val="FF0000"/>
                </a:solidFill>
              </a:rPr>
              <a:t> da prime </a:t>
            </a:r>
            <a:r>
              <a:rPr lang="en-US" altLang="en-US" sz="2400" b="1" dirty="0" err="1">
                <a:solidFill>
                  <a:srgbClr val="FF0000"/>
                </a:solidFill>
              </a:rPr>
              <a:t>pojedinu</a:t>
            </a:r>
            <a:r>
              <a:rPr lang="en-US" altLang="en-US" sz="2400" b="1" dirty="0">
                <a:solidFill>
                  <a:srgbClr val="FF0000"/>
                </a:solidFill>
              </a:rPr>
              <a:t> </a:t>
            </a:r>
            <a:r>
              <a:rPr lang="en-US" altLang="en-US" sz="2400" b="1" dirty="0" err="1">
                <a:solidFill>
                  <a:srgbClr val="FF0000"/>
                </a:solidFill>
              </a:rPr>
              <a:t>vakcinu</a:t>
            </a:r>
            <a:r>
              <a:rPr lang="en-US" altLang="en-US" sz="2400" b="1" dirty="0">
                <a:solidFill>
                  <a:srgbClr val="FF0000"/>
                </a:solidFill>
              </a:rPr>
              <a:t>, </a:t>
            </a:r>
          </a:p>
          <a:p>
            <a:pPr>
              <a:buNone/>
            </a:pPr>
            <a:r>
              <a:rPr lang="en-US" altLang="en-US" sz="2400" b="1" dirty="0">
                <a:solidFill>
                  <a:srgbClr val="FF0000"/>
                </a:solidFill>
              </a:rPr>
              <a:t>  - </a:t>
            </a:r>
            <a:r>
              <a:rPr lang="en-US" altLang="en-US" sz="2400" b="1" dirty="0" err="1">
                <a:solidFill>
                  <a:srgbClr val="FF0000"/>
                </a:solidFill>
              </a:rPr>
              <a:t>imaju</a:t>
            </a:r>
            <a:r>
              <a:rPr lang="en-US" altLang="en-US" sz="2400" b="1" dirty="0">
                <a:solidFill>
                  <a:srgbClr val="FF0000"/>
                </a:solidFill>
              </a:rPr>
              <a:t> </a:t>
            </a:r>
            <a:r>
              <a:rPr lang="en-US" altLang="en-US" sz="2400" b="1" dirty="0" err="1">
                <a:solidFill>
                  <a:srgbClr val="FF0000"/>
                </a:solidFill>
              </a:rPr>
              <a:t>neku</a:t>
            </a:r>
            <a:r>
              <a:rPr lang="en-US" altLang="en-US" sz="2400" b="1" dirty="0">
                <a:solidFill>
                  <a:srgbClr val="FF0000"/>
                </a:solidFill>
              </a:rPr>
              <a:t> </a:t>
            </a:r>
            <a:r>
              <a:rPr lang="en-US" altLang="en-US" sz="2400" b="1" dirty="0" err="1">
                <a:solidFill>
                  <a:srgbClr val="FF0000"/>
                </a:solidFill>
              </a:rPr>
              <a:t>akutnu</a:t>
            </a:r>
            <a:r>
              <a:rPr lang="en-US" altLang="en-US" sz="2400" b="1" dirty="0">
                <a:solidFill>
                  <a:srgbClr val="FF0000"/>
                </a:solidFill>
              </a:rPr>
              <a:t> </a:t>
            </a:r>
            <a:r>
              <a:rPr lang="en-US" altLang="en-US" sz="2400" b="1" dirty="0" err="1">
                <a:solidFill>
                  <a:srgbClr val="FF0000"/>
                </a:solidFill>
              </a:rPr>
              <a:t>ili</a:t>
            </a:r>
            <a:r>
              <a:rPr lang="en-US" altLang="en-US" sz="2400" b="1" dirty="0">
                <a:solidFill>
                  <a:srgbClr val="FF0000"/>
                </a:solidFill>
              </a:rPr>
              <a:t> </a:t>
            </a:r>
            <a:r>
              <a:rPr lang="en-US" altLang="en-US" sz="2400" b="1" dirty="0" err="1">
                <a:solidFill>
                  <a:srgbClr val="FF0000"/>
                </a:solidFill>
              </a:rPr>
              <a:t>hroničnu</a:t>
            </a:r>
            <a:r>
              <a:rPr lang="en-US" altLang="en-US" sz="2400" b="1" dirty="0">
                <a:solidFill>
                  <a:srgbClr val="FF0000"/>
                </a:solidFill>
              </a:rPr>
              <a:t> </a:t>
            </a:r>
            <a:r>
              <a:rPr lang="en-US" altLang="en-US" sz="2400" b="1" dirty="0" err="1">
                <a:solidFill>
                  <a:srgbClr val="FF0000"/>
                </a:solidFill>
              </a:rPr>
              <a:t>bolest</a:t>
            </a:r>
            <a:r>
              <a:rPr lang="en-US" altLang="en-US" sz="2400" b="1" dirty="0">
                <a:solidFill>
                  <a:srgbClr val="FF0000"/>
                </a:solidFill>
              </a:rPr>
              <a:t> </a:t>
            </a:r>
            <a:r>
              <a:rPr lang="en-US" altLang="en-US" sz="2400" b="1" dirty="0" err="1">
                <a:solidFill>
                  <a:srgbClr val="FF0000"/>
                </a:solidFill>
              </a:rPr>
              <a:t>zbog</a:t>
            </a:r>
            <a:r>
              <a:rPr lang="en-US" altLang="en-US" sz="2400" b="1" dirty="0">
                <a:solidFill>
                  <a:srgbClr val="FF0000"/>
                </a:solidFill>
              </a:rPr>
              <a:t> </a:t>
            </a:r>
            <a:r>
              <a:rPr lang="en-US" altLang="en-US" sz="2400" b="1" dirty="0" err="1">
                <a:solidFill>
                  <a:srgbClr val="FF0000"/>
                </a:solidFill>
              </a:rPr>
              <a:t>koje</a:t>
            </a:r>
            <a:r>
              <a:rPr lang="en-US" altLang="en-US" sz="2400" b="1" dirty="0">
                <a:solidFill>
                  <a:srgbClr val="FF0000"/>
                </a:solidFill>
              </a:rPr>
              <a:t> je </a:t>
            </a:r>
            <a:r>
              <a:rPr lang="en-US" altLang="en-US" sz="2400" b="1" dirty="0" err="1" smtClean="0">
                <a:solidFill>
                  <a:srgbClr val="FF0000"/>
                </a:solidFill>
              </a:rPr>
              <a:t>vakcinacija</a:t>
            </a:r>
            <a:r>
              <a:rPr lang="en-US" altLang="en-US" sz="2400" b="1" dirty="0" smtClean="0">
                <a:solidFill>
                  <a:srgbClr val="FF0000"/>
                </a:solidFill>
              </a:rPr>
              <a:t>                   </a:t>
            </a:r>
            <a:r>
              <a:rPr lang="sr-Latn-RS" altLang="en-US" sz="2400" b="1" dirty="0" smtClean="0">
                <a:solidFill>
                  <a:srgbClr val="FF0000"/>
                </a:solidFill>
              </a:rPr>
              <a:t>  </a:t>
            </a:r>
          </a:p>
          <a:p>
            <a:pPr>
              <a:buNone/>
            </a:pPr>
            <a:r>
              <a:rPr lang="sr-Latn-RS" altLang="en-US" sz="2400" b="1" dirty="0">
                <a:solidFill>
                  <a:srgbClr val="FF0000"/>
                </a:solidFill>
              </a:rPr>
              <a:t> </a:t>
            </a:r>
            <a:r>
              <a:rPr lang="sr-Latn-RS" altLang="en-US" sz="2400" b="1" dirty="0" smtClean="0">
                <a:solidFill>
                  <a:srgbClr val="FF0000"/>
                </a:solidFill>
              </a:rPr>
              <a:t>   odložena </a:t>
            </a:r>
            <a:r>
              <a:rPr lang="en-US" altLang="en-US" sz="2400" b="1" dirty="0" err="1" smtClean="0">
                <a:solidFill>
                  <a:srgbClr val="FF0000"/>
                </a:solidFill>
              </a:rPr>
              <a:t>na</a:t>
            </a:r>
            <a:r>
              <a:rPr lang="en-US" altLang="en-US" sz="2400" b="1" dirty="0" smtClean="0">
                <a:solidFill>
                  <a:srgbClr val="FF0000"/>
                </a:solidFill>
              </a:rPr>
              <a:t> </a:t>
            </a:r>
            <a:r>
              <a:rPr lang="en-US" altLang="en-US" sz="2400" b="1" dirty="0" err="1">
                <a:solidFill>
                  <a:srgbClr val="FF0000"/>
                </a:solidFill>
              </a:rPr>
              <a:t>kraće</a:t>
            </a:r>
            <a:r>
              <a:rPr lang="en-US" altLang="en-US" sz="2400" b="1" dirty="0">
                <a:solidFill>
                  <a:srgbClr val="FF0000"/>
                </a:solidFill>
              </a:rPr>
              <a:t> </a:t>
            </a:r>
            <a:r>
              <a:rPr lang="en-US" altLang="en-US" sz="2400" b="1" dirty="0" err="1">
                <a:solidFill>
                  <a:srgbClr val="FF0000"/>
                </a:solidFill>
              </a:rPr>
              <a:t>ili</a:t>
            </a:r>
            <a:r>
              <a:rPr lang="en-US" altLang="en-US" sz="2400" b="1" dirty="0">
                <a:solidFill>
                  <a:srgbClr val="FF0000"/>
                </a:solidFill>
              </a:rPr>
              <a:t> </a:t>
            </a:r>
            <a:r>
              <a:rPr lang="en-US" altLang="en-US" sz="2400" b="1" dirty="0" err="1">
                <a:solidFill>
                  <a:srgbClr val="FF0000"/>
                </a:solidFill>
              </a:rPr>
              <a:t>duže</a:t>
            </a:r>
            <a:r>
              <a:rPr lang="en-US" altLang="en-US" sz="2400" b="1" dirty="0">
                <a:solidFill>
                  <a:srgbClr val="FF0000"/>
                </a:solidFill>
              </a:rPr>
              <a:t> </a:t>
            </a:r>
            <a:r>
              <a:rPr lang="en-US" altLang="en-US" sz="2400" b="1" dirty="0" err="1">
                <a:solidFill>
                  <a:srgbClr val="FF0000"/>
                </a:solidFill>
              </a:rPr>
              <a:t>vreme</a:t>
            </a:r>
            <a:r>
              <a:rPr lang="en-US" altLang="en-US" sz="2400" b="1" dirty="0">
                <a:solidFill>
                  <a:srgbClr val="FF0000"/>
                </a:solidFill>
              </a:rPr>
              <a:t>, </a:t>
            </a:r>
          </a:p>
          <a:p>
            <a:pPr>
              <a:buNone/>
            </a:pPr>
            <a:r>
              <a:rPr lang="en-US" altLang="en-US" sz="2400" b="1" dirty="0">
                <a:solidFill>
                  <a:srgbClr val="FF0000"/>
                </a:solidFill>
              </a:rPr>
              <a:t>  - </a:t>
            </a:r>
            <a:r>
              <a:rPr lang="en-US" altLang="en-US" sz="2400" b="1" dirty="0" err="1">
                <a:solidFill>
                  <a:srgbClr val="FF0000"/>
                </a:solidFill>
              </a:rPr>
              <a:t>imaju</a:t>
            </a:r>
            <a:r>
              <a:rPr lang="en-US" altLang="en-US" sz="2400" b="1" dirty="0">
                <a:solidFill>
                  <a:srgbClr val="FF0000"/>
                </a:solidFill>
              </a:rPr>
              <a:t> </a:t>
            </a:r>
            <a:r>
              <a:rPr lang="en-US" altLang="en-US" sz="2400" b="1" dirty="0" err="1">
                <a:solidFill>
                  <a:srgbClr val="FF0000"/>
                </a:solidFill>
              </a:rPr>
              <a:t>alergiju</a:t>
            </a:r>
            <a:r>
              <a:rPr lang="en-US" altLang="en-US" sz="2400" b="1" dirty="0">
                <a:solidFill>
                  <a:srgbClr val="FF0000"/>
                </a:solidFill>
              </a:rPr>
              <a:t> </a:t>
            </a:r>
            <a:r>
              <a:rPr lang="en-US" altLang="en-US" sz="2400" b="1" dirty="0" err="1">
                <a:solidFill>
                  <a:srgbClr val="FF0000"/>
                </a:solidFill>
              </a:rPr>
              <a:t>na</a:t>
            </a:r>
            <a:r>
              <a:rPr lang="en-US" altLang="en-US" sz="2400" b="1" dirty="0">
                <a:solidFill>
                  <a:srgbClr val="FF0000"/>
                </a:solidFill>
              </a:rPr>
              <a:t> </a:t>
            </a:r>
            <a:r>
              <a:rPr lang="en-US" altLang="en-US" sz="2400" b="1" dirty="0" err="1">
                <a:solidFill>
                  <a:srgbClr val="FF0000"/>
                </a:solidFill>
              </a:rPr>
              <a:t>vakcinu</a:t>
            </a:r>
            <a:r>
              <a:rPr lang="en-US" altLang="en-US" sz="2400" b="1" dirty="0">
                <a:solidFill>
                  <a:srgbClr val="FF0000"/>
                </a:solidFill>
              </a:rPr>
              <a:t> </a:t>
            </a:r>
            <a:r>
              <a:rPr lang="en-US" altLang="en-US" sz="2400" b="1" dirty="0" err="1">
                <a:solidFill>
                  <a:srgbClr val="FF0000"/>
                </a:solidFill>
              </a:rPr>
              <a:t>ili</a:t>
            </a:r>
            <a:r>
              <a:rPr lang="en-US" altLang="en-US" sz="2400" b="1" dirty="0">
                <a:solidFill>
                  <a:srgbClr val="FF0000"/>
                </a:solidFill>
              </a:rPr>
              <a:t> </a:t>
            </a:r>
            <a:r>
              <a:rPr lang="en-US" altLang="en-US" sz="2400" b="1" dirty="0" err="1">
                <a:solidFill>
                  <a:srgbClr val="FF0000"/>
                </a:solidFill>
              </a:rPr>
              <a:t>neki</a:t>
            </a:r>
            <a:r>
              <a:rPr lang="en-US" altLang="en-US" sz="2400" b="1" dirty="0">
                <a:solidFill>
                  <a:srgbClr val="FF0000"/>
                </a:solidFill>
              </a:rPr>
              <a:t> </a:t>
            </a:r>
            <a:r>
              <a:rPr lang="en-US" altLang="en-US" sz="2400" b="1" dirty="0" err="1">
                <a:solidFill>
                  <a:srgbClr val="FF0000"/>
                </a:solidFill>
              </a:rPr>
              <a:t>njen</a:t>
            </a:r>
            <a:r>
              <a:rPr lang="en-US" altLang="en-US" sz="2400" b="1" dirty="0">
                <a:solidFill>
                  <a:srgbClr val="FF0000"/>
                </a:solidFill>
              </a:rPr>
              <a:t> </a:t>
            </a:r>
            <a:r>
              <a:rPr lang="en-US" altLang="en-US" sz="2400" b="1" dirty="0" err="1">
                <a:solidFill>
                  <a:srgbClr val="FF0000"/>
                </a:solidFill>
              </a:rPr>
              <a:t>sastojak</a:t>
            </a:r>
            <a:r>
              <a:rPr lang="en-US" altLang="en-US" sz="2400" b="1" dirty="0">
                <a:solidFill>
                  <a:srgbClr val="FF0000"/>
                </a:solidFill>
              </a:rPr>
              <a:t>... </a:t>
            </a:r>
          </a:p>
        </p:txBody>
      </p:sp>
    </p:spTree>
    <p:extLst>
      <p:ext uri="{BB962C8B-B14F-4D97-AF65-F5344CB8AC3E}">
        <p14:creationId xmlns:p14="http://schemas.microsoft.com/office/powerpoint/2010/main" val="259783111"/>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3"/>
          <p:cNvSpPr txBox="1">
            <a:spLocks noChangeArrowheads="1"/>
          </p:cNvSpPr>
          <p:nvPr/>
        </p:nvSpPr>
        <p:spPr bwMode="auto">
          <a:xfrm>
            <a:off x="873458" y="117790"/>
            <a:ext cx="10454186" cy="6855711"/>
          </a:xfrm>
          <a:prstGeom prst="rect">
            <a:avLst/>
          </a:prstGeom>
          <a:solidFill>
            <a:schemeClr val="bg1"/>
          </a:solidFill>
          <a:ln w="9525">
            <a:noFill/>
            <a:miter lim="800000"/>
            <a:headEnd/>
            <a:tailEnd/>
          </a:ln>
          <a:effectLst/>
        </p:spPr>
        <p:txBody>
          <a:bodyPr wrap="square" lIns="114288" tIns="57144" rIns="114288" bIns="57144">
            <a:spAutoFit/>
          </a:bodyPr>
          <a:lstStyle/>
          <a:p>
            <a:pPr marL="428625" indent="-428625" algn="ctr" defTabSz="823516">
              <a:defRPr/>
            </a:pPr>
            <a:endParaRPr lang="en-US" sz="1250" b="1" dirty="0">
              <a:solidFill>
                <a:srgbClr val="217DC9"/>
              </a:solidFill>
              <a:effectLst>
                <a:outerShdw blurRad="38100" dist="38100" dir="2700000" algn="tl">
                  <a:srgbClr val="C0C0C0"/>
                </a:outerShdw>
              </a:effectLst>
              <a:latin typeface="Arial" charset="0"/>
              <a:cs typeface="Arial" charset="0"/>
            </a:endParaRPr>
          </a:p>
          <a:p>
            <a:pPr marL="428625" indent="-428625" algn="ctr" defTabSz="823516">
              <a:defRPr/>
            </a:pPr>
            <a:r>
              <a:rPr lang="en-US" sz="2500" b="1" dirty="0" err="1">
                <a:solidFill>
                  <a:srgbClr val="217DC9"/>
                </a:solidFill>
                <a:effectLst>
                  <a:outerShdw blurRad="38100" dist="38100" dir="2700000" algn="tl">
                    <a:srgbClr val="C0C0C0"/>
                  </a:outerShdw>
                </a:effectLst>
                <a:latin typeface="Arial" charset="0"/>
                <a:cs typeface="Arial" charset="0"/>
              </a:rPr>
              <a:t>Vakcinisane</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osobe</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formiraju</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svojevrstan</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štit</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koji</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nevakcinisane</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osobe</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čuva</a:t>
            </a:r>
            <a:r>
              <a:rPr lang="en-US" sz="2500" b="1" dirty="0">
                <a:solidFill>
                  <a:srgbClr val="217DC9"/>
                </a:solidFill>
                <a:effectLst>
                  <a:outerShdw blurRad="38100" dist="38100" dir="2700000" algn="tl">
                    <a:srgbClr val="C0C0C0"/>
                  </a:outerShdw>
                </a:effectLst>
                <a:latin typeface="Arial" charset="0"/>
                <a:cs typeface="Arial" charset="0"/>
              </a:rPr>
              <a:t> od </a:t>
            </a:r>
            <a:r>
              <a:rPr lang="en-US" sz="2500" b="1" dirty="0" err="1">
                <a:solidFill>
                  <a:srgbClr val="217DC9"/>
                </a:solidFill>
                <a:effectLst>
                  <a:outerShdw blurRad="38100" dist="38100" dir="2700000" algn="tl">
                    <a:srgbClr val="C0C0C0"/>
                  </a:outerShdw>
                </a:effectLst>
                <a:latin typeface="Arial" charset="0"/>
                <a:cs typeface="Arial" charset="0"/>
              </a:rPr>
              <a:t>kontakta</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sa</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bolešću</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smtClean="0">
                <a:solidFill>
                  <a:srgbClr val="217DC9"/>
                </a:solidFill>
                <a:effectLst>
                  <a:outerShdw blurRad="38100" dist="38100" dir="2700000" algn="tl">
                    <a:srgbClr val="C0C0C0"/>
                  </a:outerShdw>
                </a:effectLst>
                <a:latin typeface="Arial" charset="0"/>
                <a:cs typeface="Arial" charset="0"/>
              </a:rPr>
              <a:t>te</a:t>
            </a:r>
            <a:r>
              <a:rPr lang="en-US" sz="2500" b="1" dirty="0" smtClean="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oni</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ostaju</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zaštićeni</a:t>
            </a:r>
            <a:r>
              <a:rPr lang="en-US" sz="2500" b="1" dirty="0">
                <a:solidFill>
                  <a:srgbClr val="217DC9"/>
                </a:solidFill>
                <a:effectLst>
                  <a:outerShdw blurRad="38100" dist="38100" dir="2700000" algn="tl">
                    <a:srgbClr val="C0C0C0"/>
                  </a:outerShdw>
                </a:effectLst>
                <a:latin typeface="Arial" charset="0"/>
                <a:cs typeface="Arial" charset="0"/>
              </a:rPr>
              <a:t>.</a:t>
            </a:r>
          </a:p>
          <a:p>
            <a:pPr marL="428625" indent="-428625" algn="ctr" defTabSz="823516">
              <a:defRPr/>
            </a:pPr>
            <a:endParaRPr lang="en-US" b="1" dirty="0">
              <a:solidFill>
                <a:srgbClr val="217DC9"/>
              </a:solidFill>
              <a:effectLst>
                <a:outerShdw blurRad="38100" dist="38100" dir="2700000" algn="tl">
                  <a:srgbClr val="C0C0C0"/>
                </a:outerShdw>
              </a:effectLst>
              <a:latin typeface="Arial" charset="0"/>
              <a:cs typeface="Arial" charset="0"/>
            </a:endParaRPr>
          </a:p>
          <a:p>
            <a:pPr marL="428625" indent="-428625" algn="ctr" defTabSz="823516">
              <a:defRPr/>
            </a:pPr>
            <a:r>
              <a:rPr lang="en-US" sz="2500" b="1" dirty="0">
                <a:solidFill>
                  <a:srgbClr val="217DC9"/>
                </a:solidFill>
                <a:effectLst>
                  <a:outerShdw blurRad="38100" dist="38100" dir="2700000" algn="tl">
                    <a:srgbClr val="C0C0C0"/>
                  </a:outerShdw>
                </a:effectLst>
                <a:latin typeface="Arial" charset="0"/>
                <a:cs typeface="Arial" charset="0"/>
              </a:rPr>
              <a:t>Taj </a:t>
            </a:r>
            <a:r>
              <a:rPr lang="en-US" sz="2500" b="1" dirty="0" err="1">
                <a:solidFill>
                  <a:srgbClr val="217DC9"/>
                </a:solidFill>
                <a:effectLst>
                  <a:outerShdw blurRad="38100" dist="38100" dir="2700000" algn="tl">
                    <a:srgbClr val="C0C0C0"/>
                  </a:outerShdw>
                </a:effectLst>
                <a:latin typeface="Arial" charset="0"/>
                <a:cs typeface="Arial" charset="0"/>
              </a:rPr>
              <a:t>efekat</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indirektne</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zaštite</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nevakcinisanih</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osoba</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unutar</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zajednice</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samo</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zbog</a:t>
            </a:r>
            <a:r>
              <a:rPr lang="en-US" sz="2500" b="1" dirty="0">
                <a:solidFill>
                  <a:srgbClr val="217DC9"/>
                </a:solidFill>
                <a:effectLst>
                  <a:outerShdw blurRad="38100" dist="38100" dir="2700000" algn="tl">
                    <a:srgbClr val="C0C0C0"/>
                  </a:outerShdw>
                </a:effectLst>
                <a:latin typeface="Arial" charset="0"/>
                <a:cs typeface="Arial" charset="0"/>
              </a:rPr>
              <a:t> toga </a:t>
            </a:r>
            <a:r>
              <a:rPr lang="en-US" sz="2500" b="1" dirty="0" err="1">
                <a:solidFill>
                  <a:srgbClr val="217DC9"/>
                </a:solidFill>
                <a:effectLst>
                  <a:outerShdw blurRad="38100" dist="38100" dir="2700000" algn="tl">
                    <a:srgbClr val="C0C0C0"/>
                  </a:outerShdw>
                </a:effectLst>
                <a:latin typeface="Arial" charset="0"/>
                <a:cs typeface="Arial" charset="0"/>
              </a:rPr>
              <a:t>što</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su</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okruženi</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vakcinisanim</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pojedincima</a:t>
            </a:r>
            <a:r>
              <a:rPr lang="en-US" sz="2500" b="1" dirty="0">
                <a:solidFill>
                  <a:srgbClr val="217DC9"/>
                </a:solidFill>
                <a:effectLst>
                  <a:outerShdw blurRad="38100" dist="38100" dir="2700000" algn="tl">
                    <a:srgbClr val="C0C0C0"/>
                  </a:outerShdw>
                </a:effectLst>
                <a:latin typeface="Arial" charset="0"/>
                <a:cs typeface="Arial" charset="0"/>
              </a:rPr>
              <a:t>, </a:t>
            </a:r>
            <a:r>
              <a:rPr lang="en-US" sz="2500" b="1" dirty="0" err="1">
                <a:solidFill>
                  <a:srgbClr val="217DC9"/>
                </a:solidFill>
                <a:effectLst>
                  <a:outerShdw blurRad="38100" dist="38100" dir="2700000" algn="tl">
                    <a:srgbClr val="C0C0C0"/>
                  </a:outerShdw>
                </a:effectLst>
                <a:latin typeface="Arial" charset="0"/>
                <a:cs typeface="Arial" charset="0"/>
              </a:rPr>
              <a:t>naziva</a:t>
            </a:r>
            <a:r>
              <a:rPr lang="en-US" sz="2500" b="1" dirty="0">
                <a:solidFill>
                  <a:srgbClr val="217DC9"/>
                </a:solidFill>
                <a:effectLst>
                  <a:outerShdw blurRad="38100" dist="38100" dir="2700000" algn="tl">
                    <a:srgbClr val="C0C0C0"/>
                  </a:outerShdw>
                </a:effectLst>
                <a:latin typeface="Arial" charset="0"/>
                <a:cs typeface="Arial" charset="0"/>
              </a:rPr>
              <a:t> se:</a:t>
            </a:r>
          </a:p>
          <a:p>
            <a:pPr marL="428625" indent="-428625" algn="ctr" defTabSz="823516">
              <a:defRPr/>
            </a:pPr>
            <a:endParaRPr lang="en-US" sz="2625" b="1" dirty="0">
              <a:solidFill>
                <a:srgbClr val="217DC9"/>
              </a:solidFill>
              <a:effectLst>
                <a:outerShdw blurRad="38100" dist="38100" dir="2700000" algn="tl">
                  <a:srgbClr val="C0C0C0"/>
                </a:outerShdw>
              </a:effectLst>
              <a:latin typeface="Arial" charset="0"/>
              <a:cs typeface="Arial" charset="0"/>
            </a:endParaRPr>
          </a:p>
          <a:p>
            <a:pPr marL="428625" indent="-428625" algn="ctr" defTabSz="823516">
              <a:defRPr/>
            </a:pPr>
            <a:endParaRPr lang="en-US" sz="2625" b="1" dirty="0">
              <a:solidFill>
                <a:srgbClr val="CC0000"/>
              </a:solidFill>
              <a:effectLst>
                <a:outerShdw blurRad="38100" dist="38100" dir="2700000" algn="tl">
                  <a:srgbClr val="C0C0C0"/>
                </a:outerShdw>
              </a:effectLst>
              <a:latin typeface="Arial" charset="0"/>
              <a:cs typeface="Arial" charset="0"/>
            </a:endParaRPr>
          </a:p>
          <a:p>
            <a:pPr marL="428625" indent="-428625" algn="ctr" defTabSz="823516">
              <a:defRPr/>
            </a:pPr>
            <a:endParaRPr lang="en-US" sz="2625" b="1" dirty="0">
              <a:solidFill>
                <a:srgbClr val="CC0000"/>
              </a:solidFill>
              <a:effectLst>
                <a:outerShdw blurRad="38100" dist="38100" dir="2700000" algn="tl">
                  <a:srgbClr val="C0C0C0"/>
                </a:outerShdw>
              </a:effectLst>
              <a:latin typeface="Arial" charset="0"/>
              <a:cs typeface="Arial" charset="0"/>
            </a:endParaRPr>
          </a:p>
          <a:p>
            <a:pPr marL="428625" indent="-428625" algn="ctr" defTabSz="823516">
              <a:defRPr/>
            </a:pPr>
            <a:endParaRPr lang="en-US" sz="2625" b="1" dirty="0">
              <a:solidFill>
                <a:srgbClr val="CC0000"/>
              </a:solidFill>
              <a:effectLst>
                <a:outerShdw blurRad="38100" dist="38100" dir="2700000" algn="tl">
                  <a:srgbClr val="C0C0C0"/>
                </a:outerShdw>
              </a:effectLst>
              <a:latin typeface="Arial" charset="0"/>
              <a:cs typeface="Arial" charset="0"/>
            </a:endParaRPr>
          </a:p>
          <a:p>
            <a:pPr marL="428625" indent="-428625" algn="ctr" defTabSz="823516">
              <a:defRPr/>
            </a:pPr>
            <a:endParaRPr lang="sr-Latn-RS" sz="1200" b="1" dirty="0" smtClean="0">
              <a:solidFill>
                <a:srgbClr val="CC0000"/>
              </a:solidFill>
              <a:effectLst>
                <a:outerShdw blurRad="38100" dist="38100" dir="2700000" algn="tl">
                  <a:srgbClr val="C0C0C0"/>
                </a:outerShdw>
              </a:effectLst>
              <a:latin typeface="Arial" charset="0"/>
              <a:cs typeface="Arial" charset="0"/>
            </a:endParaRPr>
          </a:p>
          <a:p>
            <a:pPr marL="428625" indent="-428625" algn="ctr" defTabSz="823516">
              <a:defRPr/>
            </a:pPr>
            <a:r>
              <a:rPr lang="en-US" sz="2625" b="1" dirty="0" smtClean="0">
                <a:solidFill>
                  <a:srgbClr val="CC0000"/>
                </a:solidFill>
                <a:effectLst>
                  <a:outerShdw blurRad="38100" dist="38100" dir="2700000" algn="tl">
                    <a:srgbClr val="C0C0C0"/>
                  </a:outerShdw>
                </a:effectLst>
                <a:latin typeface="Arial" charset="0"/>
                <a:cs typeface="Arial" charset="0"/>
              </a:rPr>
              <a:t>KOLEKTIVNI </a:t>
            </a:r>
            <a:r>
              <a:rPr lang="en-US" sz="2625" b="1" dirty="0">
                <a:solidFill>
                  <a:srgbClr val="CC0000"/>
                </a:solidFill>
                <a:effectLst>
                  <a:outerShdw blurRad="38100" dist="38100" dir="2700000" algn="tl">
                    <a:srgbClr val="C0C0C0"/>
                  </a:outerShdw>
                </a:effectLst>
                <a:latin typeface="Arial" charset="0"/>
                <a:cs typeface="Arial" charset="0"/>
              </a:rPr>
              <a:t>IMUNITET.</a:t>
            </a:r>
          </a:p>
          <a:p>
            <a:pPr marL="428625" indent="-428625" algn="ctr" defTabSz="823516">
              <a:defRPr/>
            </a:pPr>
            <a:endParaRPr lang="en-US" sz="2000" b="1" dirty="0">
              <a:solidFill>
                <a:srgbClr val="CC0000"/>
              </a:solidFill>
              <a:effectLst>
                <a:outerShdw blurRad="38100" dist="38100" dir="2700000" algn="tl">
                  <a:srgbClr val="C0C0C0"/>
                </a:outerShdw>
              </a:effectLst>
              <a:latin typeface="Arial" charset="0"/>
              <a:cs typeface="Arial" charset="0"/>
            </a:endParaRPr>
          </a:p>
          <a:p>
            <a:pPr marL="428625" indent="-428625" algn="ctr" defTabSz="823516">
              <a:defRPr/>
            </a:pPr>
            <a:r>
              <a:rPr lang="en-US" sz="2625" b="1" dirty="0">
                <a:solidFill>
                  <a:schemeClr val="accent5">
                    <a:lumMod val="60000"/>
                    <a:lumOff val="40000"/>
                  </a:schemeClr>
                </a:solidFill>
                <a:effectLst>
                  <a:outerShdw blurRad="38100" dist="38100" dir="2700000" algn="tl">
                    <a:srgbClr val="C0C0C0"/>
                  </a:outerShdw>
                </a:effectLst>
                <a:latin typeface="Arial" charset="0"/>
                <a:cs typeface="Arial" charset="0"/>
              </a:rPr>
              <a:t>ZA VEĆINU VAKCINAMA SPREČIVIH BOLESTI</a:t>
            </a:r>
          </a:p>
          <a:p>
            <a:pPr marL="428625" indent="-428625" algn="ctr" defTabSz="823516">
              <a:defRPr/>
            </a:pPr>
            <a:r>
              <a:rPr lang="en-US" sz="2625" b="1" dirty="0">
                <a:solidFill>
                  <a:srgbClr val="CC0000"/>
                </a:solidFill>
                <a:effectLst>
                  <a:outerShdw blurRad="38100" dist="38100" dir="2700000" algn="tl">
                    <a:srgbClr val="C0C0C0"/>
                  </a:outerShdw>
                </a:effectLst>
                <a:latin typeface="Arial" charset="0"/>
                <a:cs typeface="Arial" charset="0"/>
              </a:rPr>
              <a:t>95% VAKCINISANOG STANOVNIŠTVA </a:t>
            </a:r>
          </a:p>
          <a:p>
            <a:pPr marL="428625" indent="-428625" algn="ctr" defTabSz="823516">
              <a:defRPr/>
            </a:pPr>
            <a:r>
              <a:rPr lang="en-US" sz="2625" b="1" dirty="0">
                <a:solidFill>
                  <a:srgbClr val="CC0000"/>
                </a:solidFill>
                <a:effectLst>
                  <a:outerShdw blurRad="38100" dist="38100" dir="2700000" algn="tl">
                    <a:srgbClr val="C0C0C0"/>
                  </a:outerShdw>
                </a:effectLst>
                <a:latin typeface="Arial" charset="0"/>
                <a:cs typeface="Arial" charset="0"/>
              </a:rPr>
              <a:t>GRADI </a:t>
            </a:r>
          </a:p>
          <a:p>
            <a:pPr marL="428625" indent="-428625" algn="ctr" defTabSz="823516">
              <a:defRPr/>
            </a:pPr>
            <a:r>
              <a:rPr lang="en-US" sz="2625" b="1" dirty="0">
                <a:solidFill>
                  <a:srgbClr val="CC0000"/>
                </a:solidFill>
                <a:effectLst>
                  <a:outerShdw blurRad="38100" dist="38100" dir="2700000" algn="tl">
                    <a:srgbClr val="C0C0C0"/>
                  </a:outerShdw>
                </a:effectLst>
                <a:latin typeface="Arial" charset="0"/>
                <a:cs typeface="Arial" charset="0"/>
              </a:rPr>
              <a:t>KOLEKTIVNI IMUNITET!</a:t>
            </a:r>
          </a:p>
        </p:txBody>
      </p:sp>
      <p:pic>
        <p:nvPicPr>
          <p:cNvPr id="27652" name="Picture 6" descr="Kolektivni imunit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0237" y="2557241"/>
            <a:ext cx="3111689" cy="1803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Logo_agitka_bela_pozadina"/>
          <p:cNvPicPr>
            <a:picLocks noChangeAspect="1" noChangeArrowheads="1"/>
          </p:cNvPicPr>
          <p:nvPr/>
        </p:nvPicPr>
        <p:blipFill>
          <a:blip r:embed="rId3">
            <a:extLst>
              <a:ext uri="{28A0092B-C50C-407E-A947-70E740481C1C}">
                <a14:useLocalDpi xmlns:a14="http://schemas.microsoft.com/office/drawing/2010/main" val="0"/>
              </a:ext>
            </a:extLst>
          </a:blip>
          <a:srcRect l="18001" t="11600" r="17999" b="21201"/>
          <a:stretch>
            <a:fillRect/>
          </a:stretch>
        </p:blipFill>
        <p:spPr bwMode="auto">
          <a:xfrm>
            <a:off x="10182579" y="4874014"/>
            <a:ext cx="2009422" cy="19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842474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p:cNvSpPr>
          <p:nvPr/>
        </p:nvSpPr>
        <p:spPr bwMode="auto">
          <a:xfrm>
            <a:off x="6689212" y="898726"/>
            <a:ext cx="4355702" cy="25302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88" tIns="41143" rIns="82288" bIns="41143"/>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lgn="just">
              <a:buFont typeface="Wingdings" panose="05000000000000000000" pitchFamily="2" charset="2"/>
              <a:buNone/>
            </a:pPr>
            <a:endParaRPr lang="en-US" altLang="en-US" sz="3000">
              <a:solidFill>
                <a:srgbClr val="CC0000"/>
              </a:solidFill>
              <a:latin typeface="Rockwell" panose="02060603020205020403" pitchFamily="18" charset="0"/>
            </a:endParaRPr>
          </a:p>
        </p:txBody>
      </p:sp>
      <p:pic>
        <p:nvPicPr>
          <p:cNvPr id="28675" name="Picture 5"/>
          <p:cNvPicPr>
            <a:picLocks noChangeAspect="1" noChangeArrowheads="1"/>
          </p:cNvPicPr>
          <p:nvPr/>
        </p:nvPicPr>
        <p:blipFill>
          <a:blip r:embed="rId2">
            <a:extLst>
              <a:ext uri="{28A0092B-C50C-407E-A947-70E740481C1C}">
                <a14:useLocalDpi xmlns:a14="http://schemas.microsoft.com/office/drawing/2010/main" val="0"/>
              </a:ext>
            </a:extLst>
          </a:blip>
          <a:srcRect l="22049" t="17061" r="43562" b="5556"/>
          <a:stretch>
            <a:fillRect/>
          </a:stretch>
        </p:blipFill>
        <p:spPr bwMode="auto">
          <a:xfrm>
            <a:off x="952500" y="0"/>
            <a:ext cx="487561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7"/>
          <p:cNvSpPr>
            <a:spLocks noChangeArrowheads="1"/>
          </p:cNvSpPr>
          <p:nvPr/>
        </p:nvSpPr>
        <p:spPr bwMode="auto">
          <a:xfrm>
            <a:off x="952501" y="3209709"/>
            <a:ext cx="184731"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1300">
                <a:solidFill>
                  <a:schemeClr val="tx1"/>
                </a:solidFill>
                <a:latin typeface="Arial" panose="020B0604020202020204" pitchFamily="34" charset="0"/>
                <a:cs typeface="Arial" panose="020B0604020202020204" pitchFamily="34" charset="0"/>
              </a:defRPr>
            </a:lvl1pPr>
            <a:lvl2pPr marL="742950" indent="-285750">
              <a:defRPr sz="1300">
                <a:solidFill>
                  <a:schemeClr val="tx1"/>
                </a:solidFill>
                <a:latin typeface="Arial" panose="020B0604020202020204" pitchFamily="34" charset="0"/>
                <a:cs typeface="Arial" panose="020B0604020202020204" pitchFamily="34" charset="0"/>
              </a:defRPr>
            </a:lvl2pPr>
            <a:lvl3pPr marL="1143000" indent="-228600">
              <a:defRPr sz="1300">
                <a:solidFill>
                  <a:schemeClr val="tx1"/>
                </a:solidFill>
                <a:latin typeface="Arial" panose="020B0604020202020204" pitchFamily="34" charset="0"/>
                <a:cs typeface="Arial" panose="020B0604020202020204" pitchFamily="34" charset="0"/>
              </a:defRPr>
            </a:lvl3pPr>
            <a:lvl4pPr marL="1600200" indent="-228600">
              <a:defRPr sz="1300">
                <a:solidFill>
                  <a:schemeClr val="tx1"/>
                </a:solidFill>
                <a:latin typeface="Arial" panose="020B0604020202020204" pitchFamily="34" charset="0"/>
                <a:cs typeface="Arial" panose="020B0604020202020204" pitchFamily="34" charset="0"/>
              </a:defRPr>
            </a:lvl4pPr>
            <a:lvl5pPr marL="2057400" indent="-228600">
              <a:defRPr sz="13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9pPr>
          </a:lstStyle>
          <a:p>
            <a:endParaRPr lang="en-US" altLang="en-US" sz="2250"/>
          </a:p>
        </p:txBody>
      </p:sp>
      <p:pic>
        <p:nvPicPr>
          <p:cNvPr id="28677" name="Picture 9" descr="De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1430" y="701459"/>
            <a:ext cx="4383484"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2" name="Text Box 10"/>
          <p:cNvSpPr txBox="1">
            <a:spLocks noChangeArrowheads="1"/>
          </p:cNvSpPr>
          <p:nvPr/>
        </p:nvSpPr>
        <p:spPr bwMode="auto">
          <a:xfrm>
            <a:off x="6934281" y="1953573"/>
            <a:ext cx="3837781" cy="842538"/>
          </a:xfrm>
          <a:prstGeom prst="rect">
            <a:avLst/>
          </a:prstGeom>
          <a:noFill/>
          <a:ln w="9525">
            <a:noFill/>
            <a:miter lim="800000"/>
            <a:headEnd/>
            <a:tailEnd/>
          </a:ln>
          <a:effectLst/>
        </p:spPr>
        <p:txBody>
          <a:bodyPr>
            <a:spAutoFit/>
          </a:bodyPr>
          <a:lstStyle>
            <a:lvl1pPr defTabSz="658813">
              <a:defRPr sz="1300">
                <a:solidFill>
                  <a:schemeClr val="tx1"/>
                </a:solidFill>
                <a:latin typeface="Arial" panose="020B0604020202020204" pitchFamily="34" charset="0"/>
                <a:cs typeface="Arial" panose="020B0604020202020204" pitchFamily="34" charset="0"/>
              </a:defRPr>
            </a:lvl1pPr>
            <a:lvl2pPr marL="742950" indent="-285750" defTabSz="658813">
              <a:defRPr sz="1300">
                <a:solidFill>
                  <a:schemeClr val="tx1"/>
                </a:solidFill>
                <a:latin typeface="Arial" panose="020B0604020202020204" pitchFamily="34" charset="0"/>
                <a:cs typeface="Arial" panose="020B0604020202020204" pitchFamily="34" charset="0"/>
              </a:defRPr>
            </a:lvl2pPr>
            <a:lvl3pPr marL="1143000" indent="-228600" defTabSz="658813">
              <a:defRPr sz="1300">
                <a:solidFill>
                  <a:schemeClr val="tx1"/>
                </a:solidFill>
                <a:latin typeface="Arial" panose="020B0604020202020204" pitchFamily="34" charset="0"/>
                <a:cs typeface="Arial" panose="020B0604020202020204" pitchFamily="34" charset="0"/>
              </a:defRPr>
            </a:lvl3pPr>
            <a:lvl4pPr marL="1600200" indent="-228600" defTabSz="658813">
              <a:defRPr sz="1300">
                <a:solidFill>
                  <a:schemeClr val="tx1"/>
                </a:solidFill>
                <a:latin typeface="Arial" panose="020B0604020202020204" pitchFamily="34" charset="0"/>
                <a:cs typeface="Arial" panose="020B0604020202020204" pitchFamily="34" charset="0"/>
              </a:defRPr>
            </a:lvl4pPr>
            <a:lvl5pPr marL="2057400" indent="-228600" defTabSz="658813">
              <a:defRPr sz="1300">
                <a:solidFill>
                  <a:schemeClr val="tx1"/>
                </a:solidFill>
                <a:latin typeface="Arial" panose="020B0604020202020204" pitchFamily="34" charset="0"/>
                <a:cs typeface="Arial" panose="020B0604020202020204" pitchFamily="34" charset="0"/>
              </a:defRPr>
            </a:lvl5pPr>
            <a:lvl6pPr marL="25146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9pPr>
          </a:lstStyle>
          <a:p>
            <a:pPr algn="ctr">
              <a:defRPr/>
            </a:pPr>
            <a:r>
              <a:rPr lang="sr-Latn-RS" altLang="en-US" sz="1625" b="1" dirty="0" smtClean="0">
                <a:effectLst>
                  <a:outerShdw blurRad="38100" dist="38100" dir="2700000" algn="tl">
                    <a:srgbClr val="C0C0C0"/>
                  </a:outerShdw>
                </a:effectLst>
              </a:rPr>
              <a:t>Pogledajte animirani film i </a:t>
            </a:r>
          </a:p>
          <a:p>
            <a:pPr algn="ctr">
              <a:defRPr/>
            </a:pPr>
            <a:r>
              <a:rPr lang="sr-Cyrl-RS" altLang="en-US" sz="1625" b="1" dirty="0" smtClean="0">
                <a:effectLst>
                  <a:outerShdw blurRad="38100" dist="38100" dir="2700000" algn="tl">
                    <a:srgbClr val="C0C0C0"/>
                  </a:outerShdw>
                </a:effectLst>
              </a:rPr>
              <a:t>„</a:t>
            </a:r>
            <a:r>
              <a:rPr lang="sr-Latn-RS" altLang="en-US" sz="1625" b="1" dirty="0" smtClean="0">
                <a:effectLst>
                  <a:outerShdw blurRad="38100" dist="38100" dir="2700000" algn="tl">
                    <a:srgbClr val="C0C0C0"/>
                  </a:outerShdw>
                </a:effectLst>
              </a:rPr>
              <a:t>video-klip</a:t>
            </a:r>
            <a:r>
              <a:rPr lang="sr-Cyrl-RS" altLang="en-US" sz="1625" b="1" dirty="0" smtClean="0">
                <a:effectLst>
                  <a:outerShdw blurRad="38100" dist="38100" dir="2700000" algn="tl">
                    <a:srgbClr val="C0C0C0"/>
                  </a:outerShdw>
                </a:effectLst>
              </a:rPr>
              <a:t>“ </a:t>
            </a:r>
            <a:r>
              <a:rPr lang="en-US" altLang="en-US" sz="1625" b="1" dirty="0" smtClean="0">
                <a:effectLst>
                  <a:outerShdw blurRad="38100" dist="38100" dir="2700000" algn="tl">
                    <a:srgbClr val="C0C0C0"/>
                  </a:outerShdw>
                </a:effectLst>
              </a:rPr>
              <a:t>о </a:t>
            </a:r>
            <a:r>
              <a:rPr lang="sr-Latn-RS" altLang="en-US" sz="1625" b="1" dirty="0" smtClean="0">
                <a:effectLst>
                  <a:outerShdw blurRad="38100" dist="38100" dir="2700000" algn="tl">
                    <a:srgbClr val="C0C0C0"/>
                  </a:outerShdw>
                </a:effectLst>
              </a:rPr>
              <a:t>kolektivnom</a:t>
            </a:r>
            <a:r>
              <a:rPr lang="en-US" altLang="en-US" sz="1625" b="1" dirty="0" smtClean="0">
                <a:effectLst>
                  <a:outerShdw blurRad="38100" dist="38100" dir="2700000" algn="tl">
                    <a:srgbClr val="C0C0C0"/>
                  </a:outerShdw>
                </a:effectLst>
              </a:rPr>
              <a:t> </a:t>
            </a:r>
            <a:r>
              <a:rPr lang="sr-Latn-RS" altLang="en-US" sz="1625" b="1" dirty="0" smtClean="0">
                <a:effectLst>
                  <a:outerShdw blurRad="38100" dist="38100" dir="2700000" algn="tl">
                    <a:srgbClr val="C0C0C0"/>
                  </a:outerShdw>
                </a:effectLst>
              </a:rPr>
              <a:t>imunitetu:</a:t>
            </a:r>
            <a:endParaRPr lang="en-US" altLang="en-US" sz="1625" b="1" dirty="0">
              <a:effectLst>
                <a:outerShdw blurRad="38100" dist="38100" dir="2700000" algn="tl">
                  <a:srgbClr val="C0C0C0"/>
                </a:outerShdw>
              </a:effectLst>
            </a:endParaRPr>
          </a:p>
        </p:txBody>
      </p:sp>
      <p:pic>
        <p:nvPicPr>
          <p:cNvPr id="2" name="Picture 1"/>
          <p:cNvPicPr>
            <a:picLocks noChangeAspect="1"/>
          </p:cNvPicPr>
          <p:nvPr/>
        </p:nvPicPr>
        <p:blipFill rotWithShape="1">
          <a:blip r:embed="rId4"/>
          <a:srcRect l="53104" t="35063" r="28498" b="32136"/>
          <a:stretch/>
        </p:blipFill>
        <p:spPr>
          <a:xfrm>
            <a:off x="9476727" y="3670969"/>
            <a:ext cx="2069280" cy="2074224"/>
          </a:xfrm>
          <a:prstGeom prst="rect">
            <a:avLst/>
          </a:prstGeom>
        </p:spPr>
      </p:pic>
      <p:pic>
        <p:nvPicPr>
          <p:cNvPr id="14" name="Picture 13"/>
          <p:cNvPicPr>
            <a:picLocks noChangeAspect="1"/>
          </p:cNvPicPr>
          <p:nvPr/>
        </p:nvPicPr>
        <p:blipFill rotWithShape="1">
          <a:blip r:embed="rId4"/>
          <a:srcRect l="14057" t="35021" r="67373" b="32136"/>
          <a:stretch/>
        </p:blipFill>
        <p:spPr>
          <a:xfrm>
            <a:off x="6234789" y="3701672"/>
            <a:ext cx="2088034" cy="2076222"/>
          </a:xfrm>
          <a:prstGeom prst="rect">
            <a:avLst/>
          </a:prstGeom>
        </p:spPr>
      </p:pic>
      <p:sp>
        <p:nvSpPr>
          <p:cNvPr id="3" name="TextBox 2"/>
          <p:cNvSpPr txBox="1"/>
          <p:nvPr/>
        </p:nvSpPr>
        <p:spPr>
          <a:xfrm>
            <a:off x="6204537" y="5777894"/>
            <a:ext cx="2148537" cy="646331"/>
          </a:xfrm>
          <a:prstGeom prst="rect">
            <a:avLst/>
          </a:prstGeom>
          <a:noFill/>
        </p:spPr>
        <p:txBody>
          <a:bodyPr wrap="none" rtlCol="0">
            <a:spAutoFit/>
          </a:bodyPr>
          <a:lstStyle/>
          <a:p>
            <a:pPr algn="ctr"/>
            <a:r>
              <a:rPr lang="sr-Latn-RS" dirty="0" smtClean="0"/>
              <a:t>Animirani film</a:t>
            </a:r>
            <a:r>
              <a:rPr lang="sr-Cyrl-RS" dirty="0" smtClean="0"/>
              <a:t>:</a:t>
            </a:r>
          </a:p>
          <a:p>
            <a:pPr algn="ctr"/>
            <a:r>
              <a:rPr lang="sr-Cyrl-RS" dirty="0" smtClean="0"/>
              <a:t>„</a:t>
            </a:r>
            <a:r>
              <a:rPr lang="sr-Latn-RS" dirty="0" smtClean="0"/>
              <a:t>Kolektivni imunitet</a:t>
            </a:r>
            <a:r>
              <a:rPr lang="sr-Cyrl-RS" dirty="0" smtClean="0"/>
              <a:t>“</a:t>
            </a:r>
            <a:endParaRPr lang="en-US" dirty="0"/>
          </a:p>
        </p:txBody>
      </p:sp>
      <p:sp>
        <p:nvSpPr>
          <p:cNvPr id="16" name="TextBox 15"/>
          <p:cNvSpPr txBox="1"/>
          <p:nvPr/>
        </p:nvSpPr>
        <p:spPr>
          <a:xfrm>
            <a:off x="9437100" y="5777893"/>
            <a:ext cx="2148537" cy="646331"/>
          </a:xfrm>
          <a:prstGeom prst="rect">
            <a:avLst/>
          </a:prstGeom>
          <a:noFill/>
        </p:spPr>
        <p:txBody>
          <a:bodyPr wrap="none" rtlCol="0">
            <a:spAutoFit/>
          </a:bodyPr>
          <a:lstStyle/>
          <a:p>
            <a:pPr algn="ctr"/>
            <a:r>
              <a:rPr lang="sr-Latn-RS" dirty="0" smtClean="0"/>
              <a:t>Video-klip</a:t>
            </a:r>
            <a:r>
              <a:rPr lang="sr-Cyrl-RS" dirty="0" smtClean="0"/>
              <a:t>:</a:t>
            </a:r>
          </a:p>
          <a:p>
            <a:pPr algn="ctr"/>
            <a:r>
              <a:rPr lang="sr-Cyrl-RS" dirty="0" smtClean="0"/>
              <a:t>„</a:t>
            </a:r>
            <a:r>
              <a:rPr lang="sr-Latn-RS" dirty="0" smtClean="0"/>
              <a:t>Kolektivni imunitet</a:t>
            </a:r>
            <a:r>
              <a:rPr lang="sr-Cyrl-RS" dirty="0" smtClean="0"/>
              <a:t>“</a:t>
            </a:r>
            <a:endParaRPr lang="en-US" dirty="0"/>
          </a:p>
        </p:txBody>
      </p:sp>
    </p:spTree>
    <p:extLst>
      <p:ext uri="{BB962C8B-B14F-4D97-AF65-F5344CB8AC3E}">
        <p14:creationId xmlns:p14="http://schemas.microsoft.com/office/powerpoint/2010/main" val="3357374996"/>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7"/>
          <p:cNvPicPr>
            <a:picLocks noChangeAspect="1" noChangeArrowheads="1"/>
          </p:cNvPicPr>
          <p:nvPr/>
        </p:nvPicPr>
        <p:blipFill>
          <a:blip r:embed="rId2">
            <a:extLst>
              <a:ext uri="{28A0092B-C50C-407E-A947-70E740481C1C}">
                <a14:useLocalDpi xmlns:a14="http://schemas.microsoft.com/office/drawing/2010/main" val="0"/>
              </a:ext>
            </a:extLst>
          </a:blip>
          <a:srcRect t="12909" b="5156"/>
          <a:stretch>
            <a:fillRect/>
          </a:stretch>
        </p:blipFill>
        <p:spPr bwMode="auto">
          <a:xfrm>
            <a:off x="1758156" y="1335486"/>
            <a:ext cx="8937625" cy="457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12"/>
          <p:cNvPicPr>
            <a:picLocks noChangeAspect="1" noChangeArrowheads="1"/>
          </p:cNvPicPr>
          <p:nvPr/>
        </p:nvPicPr>
        <p:blipFill>
          <a:blip r:embed="rId2">
            <a:extLst>
              <a:ext uri="{28A0092B-C50C-407E-A947-70E740481C1C}">
                <a14:useLocalDpi xmlns:a14="http://schemas.microsoft.com/office/drawing/2010/main" val="0"/>
              </a:ext>
            </a:extLst>
          </a:blip>
          <a:srcRect t="12909" b="5156"/>
          <a:stretch>
            <a:fillRect/>
          </a:stretch>
        </p:blipFill>
        <p:spPr bwMode="auto">
          <a:xfrm>
            <a:off x="1758156" y="1335486"/>
            <a:ext cx="8937625" cy="457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13"/>
          <p:cNvPicPr>
            <a:picLocks noChangeAspect="1" noChangeArrowheads="1"/>
          </p:cNvPicPr>
          <p:nvPr/>
        </p:nvPicPr>
        <p:blipFill>
          <a:blip r:embed="rId3">
            <a:extLst>
              <a:ext uri="{28A0092B-C50C-407E-A947-70E740481C1C}">
                <a14:useLocalDpi xmlns:a14="http://schemas.microsoft.com/office/drawing/2010/main" val="0"/>
              </a:ext>
            </a:extLst>
          </a:blip>
          <a:srcRect t="32590" b="6268"/>
          <a:stretch>
            <a:fillRect/>
          </a:stretch>
        </p:blipFill>
        <p:spPr bwMode="auto">
          <a:xfrm>
            <a:off x="1750219" y="5462985"/>
            <a:ext cx="8927704"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01" name="Group 16"/>
          <p:cNvGrpSpPr>
            <a:grpSpLocks/>
          </p:cNvGrpSpPr>
          <p:nvPr/>
        </p:nvGrpSpPr>
        <p:grpSpPr bwMode="auto">
          <a:xfrm>
            <a:off x="1750219" y="1363266"/>
            <a:ext cx="8945563" cy="7540625"/>
            <a:chOff x="402" y="673"/>
            <a:chExt cx="4508" cy="3800"/>
          </a:xfrm>
        </p:grpSpPr>
        <p:pic>
          <p:nvPicPr>
            <p:cNvPr id="29704" name="Picture 14"/>
            <p:cNvPicPr>
              <a:picLocks noChangeAspect="1" noChangeArrowheads="1"/>
            </p:cNvPicPr>
            <p:nvPr/>
          </p:nvPicPr>
          <p:blipFill>
            <a:blip r:embed="rId2">
              <a:extLst>
                <a:ext uri="{28A0092B-C50C-407E-A947-70E740481C1C}">
                  <a14:useLocalDpi xmlns:a14="http://schemas.microsoft.com/office/drawing/2010/main" val="0"/>
                </a:ext>
              </a:extLst>
            </a:blip>
            <a:srcRect t="12909" b="5156"/>
            <a:stretch>
              <a:fillRect/>
            </a:stretch>
          </p:blipFill>
          <p:spPr bwMode="auto">
            <a:xfrm>
              <a:off x="406" y="673"/>
              <a:ext cx="4504" cy="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15"/>
            <p:cNvPicPr>
              <a:picLocks noChangeAspect="1" noChangeArrowheads="1"/>
            </p:cNvPicPr>
            <p:nvPr/>
          </p:nvPicPr>
          <p:blipFill>
            <a:blip r:embed="rId3">
              <a:extLst>
                <a:ext uri="{28A0092B-C50C-407E-A947-70E740481C1C}">
                  <a14:useLocalDpi xmlns:a14="http://schemas.microsoft.com/office/drawing/2010/main" val="0"/>
                </a:ext>
              </a:extLst>
            </a:blip>
            <a:srcRect t="32590" b="6268"/>
            <a:stretch>
              <a:fillRect/>
            </a:stretch>
          </p:blipFill>
          <p:spPr bwMode="auto">
            <a:xfrm>
              <a:off x="402" y="2753"/>
              <a:ext cx="4499" cy="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6034" name="Text Box 18"/>
          <p:cNvSpPr txBox="1">
            <a:spLocks noChangeArrowheads="1"/>
          </p:cNvSpPr>
          <p:nvPr/>
        </p:nvSpPr>
        <p:spPr bwMode="auto">
          <a:xfrm>
            <a:off x="1470422" y="-35719"/>
            <a:ext cx="9596438" cy="1558107"/>
          </a:xfrm>
          <a:prstGeom prst="rect">
            <a:avLst/>
          </a:prstGeom>
          <a:noFill/>
          <a:ln w="9525">
            <a:noFill/>
            <a:miter lim="800000"/>
            <a:headEnd/>
            <a:tailEnd/>
          </a:ln>
          <a:effectLst/>
        </p:spPr>
        <p:txBody>
          <a:bodyPr lIns="114288" tIns="57144" rIns="114288" bIns="57144">
            <a:spAutoFit/>
          </a:bodyPr>
          <a:lstStyle/>
          <a:p>
            <a:pPr marL="428625" indent="-428625" algn="ctr" defTabSz="823516">
              <a:defRPr/>
            </a:pPr>
            <a:r>
              <a:rPr lang="sr-Latn-RS" sz="3125" b="1" dirty="0" smtClean="0">
                <a:solidFill>
                  <a:srgbClr val="217DC9"/>
                </a:solidFill>
                <a:effectLst>
                  <a:outerShdw blurRad="38100" dist="38100" dir="2700000" algn="tl">
                    <a:srgbClr val="C0C0C0"/>
                  </a:outerShdw>
                </a:effectLst>
                <a:latin typeface="Arial" charset="0"/>
                <a:cs typeface="Arial" charset="0"/>
              </a:rPr>
              <a:t>Odgovore na dodatna pitanja možete dobiti</a:t>
            </a:r>
          </a:p>
          <a:p>
            <a:pPr marL="428625" indent="-428625" algn="ctr" defTabSz="823516">
              <a:defRPr/>
            </a:pPr>
            <a:r>
              <a:rPr lang="sr-Latn-RS" sz="3125" b="1" dirty="0">
                <a:solidFill>
                  <a:srgbClr val="217DC9"/>
                </a:solidFill>
                <a:effectLst>
                  <a:outerShdw blurRad="38100" dist="38100" dir="2700000" algn="tl">
                    <a:srgbClr val="C0C0C0"/>
                  </a:outerShdw>
                </a:effectLst>
                <a:latin typeface="Arial" charset="0"/>
                <a:cs typeface="Arial" charset="0"/>
              </a:rPr>
              <a:t>n</a:t>
            </a:r>
            <a:r>
              <a:rPr lang="sr-Latn-RS" sz="3125" b="1" dirty="0" smtClean="0">
                <a:solidFill>
                  <a:srgbClr val="217DC9"/>
                </a:solidFill>
                <a:effectLst>
                  <a:outerShdw blurRad="38100" dist="38100" dir="2700000" algn="tl">
                    <a:srgbClr val="C0C0C0"/>
                  </a:outerShdw>
                </a:effectLst>
                <a:latin typeface="Arial" charset="0"/>
                <a:cs typeface="Arial" charset="0"/>
              </a:rPr>
              <a:t>a internet stranici</a:t>
            </a:r>
            <a:endParaRPr lang="en-US" sz="3125" b="1" dirty="0">
              <a:solidFill>
                <a:srgbClr val="217DC9"/>
              </a:solidFill>
              <a:effectLst>
                <a:outerShdw blurRad="38100" dist="38100" dir="2700000" algn="tl">
                  <a:srgbClr val="C0C0C0"/>
                </a:outerShdw>
              </a:effectLst>
              <a:latin typeface="Arial" charset="0"/>
              <a:cs typeface="Arial" charset="0"/>
            </a:endParaRPr>
          </a:p>
          <a:p>
            <a:pPr marL="428625" indent="-428625" algn="ctr" defTabSz="823516">
              <a:defRPr/>
            </a:pPr>
            <a:r>
              <a:rPr lang="en-US" sz="3125" b="1" dirty="0">
                <a:solidFill>
                  <a:srgbClr val="CC0000"/>
                </a:solidFill>
                <a:effectLst>
                  <a:outerShdw blurRad="38100" dist="38100" dir="2700000" algn="tl">
                    <a:srgbClr val="C0C0C0"/>
                  </a:outerShdw>
                </a:effectLst>
                <a:latin typeface="Arial" charset="0"/>
                <a:cs typeface="Arial" charset="0"/>
              </a:rPr>
              <a:t>www.izjzv.org.rs/app/vakcine/</a:t>
            </a:r>
          </a:p>
        </p:txBody>
      </p:sp>
      <p:pic>
        <p:nvPicPr>
          <p:cNvPr id="29703" name="Picture 19" descr="Web_stranica_qr_co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3517" y="5332017"/>
            <a:ext cx="1525984" cy="1525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88498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622" y="635924"/>
            <a:ext cx="10932508" cy="4981243"/>
          </a:xfrm>
          <a:solidFill>
            <a:schemeClr val="bg1"/>
          </a:solidFill>
        </p:spPr>
        <p:txBody>
          <a:bodyPr/>
          <a:lstStyle/>
          <a:p>
            <a:pPr>
              <a:defRPr/>
            </a:pPr>
            <a:r>
              <a:rPr lang="sr-Latn-RS" sz="2000" b="1" dirty="0">
                <a:solidFill>
                  <a:srgbClr val="0070C0"/>
                </a:solidFill>
              </a:rPr>
              <a:t>1) P</a:t>
            </a:r>
            <a:r>
              <a:rPr lang="en-US" sz="2000" b="1" dirty="0" err="1">
                <a:solidFill>
                  <a:srgbClr val="0070C0"/>
                </a:solidFill>
              </a:rPr>
              <a:t>ravilnik</a:t>
            </a:r>
            <a:r>
              <a:rPr lang="en-US" sz="2000" b="1" dirty="0">
                <a:solidFill>
                  <a:srgbClr val="0070C0"/>
                </a:solidFill>
              </a:rPr>
              <a:t> o </a:t>
            </a:r>
            <a:r>
              <a:rPr lang="en-US" sz="2000" b="1" dirty="0" err="1">
                <a:solidFill>
                  <a:srgbClr val="0070C0"/>
                </a:solidFill>
              </a:rPr>
              <a:t>imunizaciji</a:t>
            </a:r>
            <a:r>
              <a:rPr lang="en-US" sz="2000" b="1" dirty="0">
                <a:solidFill>
                  <a:srgbClr val="0070C0"/>
                </a:solidFill>
              </a:rPr>
              <a:t> </a:t>
            </a:r>
            <a:r>
              <a:rPr lang="en-US" sz="2000" b="1" dirty="0" err="1">
                <a:solidFill>
                  <a:srgbClr val="0070C0"/>
                </a:solidFill>
              </a:rPr>
              <a:t>i</a:t>
            </a:r>
            <a:r>
              <a:rPr lang="en-US" sz="2000" b="1" dirty="0">
                <a:solidFill>
                  <a:srgbClr val="0070C0"/>
                </a:solidFill>
              </a:rPr>
              <a:t> </a:t>
            </a:r>
            <a:r>
              <a:rPr lang="en-US" sz="2000" b="1" dirty="0" err="1">
                <a:solidFill>
                  <a:srgbClr val="0070C0"/>
                </a:solidFill>
              </a:rPr>
              <a:t>načinu</a:t>
            </a:r>
            <a:r>
              <a:rPr lang="en-US" sz="2000" b="1" dirty="0">
                <a:solidFill>
                  <a:srgbClr val="0070C0"/>
                </a:solidFill>
              </a:rPr>
              <a:t> </a:t>
            </a:r>
            <a:r>
              <a:rPr lang="en-US" sz="2000" b="1" dirty="0" err="1">
                <a:solidFill>
                  <a:srgbClr val="0070C0"/>
                </a:solidFill>
              </a:rPr>
              <a:t>zaštite</a:t>
            </a:r>
            <a:r>
              <a:rPr lang="en-US" sz="2000" b="1" dirty="0">
                <a:solidFill>
                  <a:srgbClr val="0070C0"/>
                </a:solidFill>
              </a:rPr>
              <a:t> </a:t>
            </a:r>
            <a:r>
              <a:rPr lang="en-US" sz="2000" b="1" dirty="0" err="1">
                <a:solidFill>
                  <a:srgbClr val="0070C0"/>
                </a:solidFill>
              </a:rPr>
              <a:t>lekovima</a:t>
            </a:r>
            <a:r>
              <a:rPr lang="en-US" sz="2000" b="1" dirty="0">
                <a:solidFill>
                  <a:srgbClr val="0070C0"/>
                </a:solidFill>
              </a:rPr>
              <a:t>. </a:t>
            </a:r>
            <a:r>
              <a:rPr lang="sr-Latn-RS" sz="2000" b="1" dirty="0" err="1">
                <a:solidFill>
                  <a:srgbClr val="0070C0"/>
                </a:solidFill>
              </a:rPr>
              <a:t>S</a:t>
            </a:r>
            <a:r>
              <a:rPr lang="en-US" sz="2000" b="1" dirty="0" err="1">
                <a:solidFill>
                  <a:srgbClr val="0070C0"/>
                </a:solidFill>
              </a:rPr>
              <a:t>lužbeni</a:t>
            </a:r>
            <a:r>
              <a:rPr lang="en-US" sz="2000" b="1" dirty="0">
                <a:solidFill>
                  <a:srgbClr val="0070C0"/>
                </a:solidFill>
              </a:rPr>
              <a:t> </a:t>
            </a:r>
            <a:r>
              <a:rPr lang="en-US" sz="2000" b="1" dirty="0" err="1">
                <a:solidFill>
                  <a:srgbClr val="0070C0"/>
                </a:solidFill>
              </a:rPr>
              <a:t>glasnik</a:t>
            </a:r>
            <a:r>
              <a:rPr lang="en-US" sz="2000" b="1" dirty="0">
                <a:solidFill>
                  <a:srgbClr val="0070C0"/>
                </a:solidFill>
              </a:rPr>
              <a:t> </a:t>
            </a:r>
            <a:r>
              <a:rPr lang="sr-Latn-RS" sz="2000" b="1" dirty="0">
                <a:solidFill>
                  <a:srgbClr val="0070C0"/>
                </a:solidFill>
              </a:rPr>
              <a:t>R</a:t>
            </a:r>
            <a:r>
              <a:rPr lang="en-US" sz="2000" b="1" dirty="0" err="1">
                <a:solidFill>
                  <a:srgbClr val="0070C0"/>
                </a:solidFill>
              </a:rPr>
              <a:t>epublike</a:t>
            </a:r>
            <a:r>
              <a:rPr lang="en-US" sz="2000" b="1" dirty="0">
                <a:solidFill>
                  <a:srgbClr val="0070C0"/>
                </a:solidFill>
              </a:rPr>
              <a:t> </a:t>
            </a:r>
            <a:r>
              <a:rPr lang="sr-Latn-RS" sz="2000" b="1" dirty="0" err="1">
                <a:solidFill>
                  <a:srgbClr val="0070C0"/>
                </a:solidFill>
              </a:rPr>
              <a:t>S</a:t>
            </a:r>
            <a:r>
              <a:rPr lang="en-US" sz="2000" b="1" dirty="0" err="1">
                <a:solidFill>
                  <a:srgbClr val="0070C0"/>
                </a:solidFill>
              </a:rPr>
              <a:t>rbije</a:t>
            </a:r>
            <a:r>
              <a:rPr lang="en-US" sz="2000" b="1" dirty="0">
                <a:solidFill>
                  <a:srgbClr val="0070C0"/>
                </a:solidFill>
              </a:rPr>
              <a:t>, br. 88/2017, 11/2018 </a:t>
            </a:r>
            <a:r>
              <a:rPr lang="en-US" sz="2000" b="1" dirty="0" err="1">
                <a:solidFill>
                  <a:srgbClr val="0070C0"/>
                </a:solidFill>
              </a:rPr>
              <a:t>i</a:t>
            </a:r>
            <a:r>
              <a:rPr lang="en-US" sz="2000" b="1" dirty="0">
                <a:solidFill>
                  <a:srgbClr val="0070C0"/>
                </a:solidFill>
              </a:rPr>
              <a:t> 14/2018).</a:t>
            </a:r>
            <a:br>
              <a:rPr lang="en-US" sz="2000" b="1" dirty="0">
                <a:solidFill>
                  <a:srgbClr val="0070C0"/>
                </a:solidFill>
              </a:rPr>
            </a:br>
            <a:r>
              <a:rPr lang="sr-Latn-RS" sz="2000" b="1" dirty="0">
                <a:solidFill>
                  <a:srgbClr val="0070C0"/>
                </a:solidFill>
              </a:rPr>
              <a:t>2) P</a:t>
            </a:r>
            <a:r>
              <a:rPr lang="en-US" sz="2000" b="1" dirty="0" err="1">
                <a:solidFill>
                  <a:srgbClr val="0070C0"/>
                </a:solidFill>
              </a:rPr>
              <a:t>etrović</a:t>
            </a:r>
            <a:r>
              <a:rPr lang="en-US" sz="2000" b="1" dirty="0">
                <a:solidFill>
                  <a:srgbClr val="0070C0"/>
                </a:solidFill>
              </a:rPr>
              <a:t> </a:t>
            </a:r>
            <a:r>
              <a:rPr lang="sr-Latn-RS" sz="2000" b="1" dirty="0">
                <a:solidFill>
                  <a:srgbClr val="0070C0"/>
                </a:solidFill>
              </a:rPr>
              <a:t>V</a:t>
            </a:r>
            <a:r>
              <a:rPr lang="en-US" sz="2000" b="1" dirty="0">
                <a:solidFill>
                  <a:srgbClr val="0070C0"/>
                </a:solidFill>
              </a:rPr>
              <a:t>, </a:t>
            </a:r>
            <a:r>
              <a:rPr lang="sr-Latn-RS" sz="2000" b="1" dirty="0" err="1">
                <a:solidFill>
                  <a:srgbClr val="0070C0"/>
                </a:solidFill>
              </a:rPr>
              <a:t>Š</a:t>
            </a:r>
            <a:r>
              <a:rPr lang="en-US" sz="2000" b="1" dirty="0" err="1">
                <a:solidFill>
                  <a:srgbClr val="0070C0"/>
                </a:solidFill>
              </a:rPr>
              <a:t>eguljev</a:t>
            </a:r>
            <a:r>
              <a:rPr lang="en-US" sz="2000" b="1" dirty="0">
                <a:solidFill>
                  <a:srgbClr val="0070C0"/>
                </a:solidFill>
              </a:rPr>
              <a:t> </a:t>
            </a:r>
            <a:r>
              <a:rPr lang="sr-Latn-RS" sz="2000" b="1" dirty="0">
                <a:solidFill>
                  <a:srgbClr val="0070C0"/>
                </a:solidFill>
              </a:rPr>
              <a:t>Z</a:t>
            </a:r>
            <a:r>
              <a:rPr lang="en-US" sz="2000" b="1" dirty="0">
                <a:solidFill>
                  <a:srgbClr val="0070C0"/>
                </a:solidFill>
              </a:rPr>
              <a:t>, </a:t>
            </a:r>
            <a:r>
              <a:rPr lang="sr-Latn-RS" sz="2000" b="1" dirty="0" err="1">
                <a:solidFill>
                  <a:srgbClr val="0070C0"/>
                </a:solidFill>
              </a:rPr>
              <a:t>R</a:t>
            </a:r>
            <a:r>
              <a:rPr lang="en-US" sz="2000" b="1" dirty="0" err="1">
                <a:solidFill>
                  <a:srgbClr val="0070C0"/>
                </a:solidFill>
              </a:rPr>
              <a:t>adovanović</a:t>
            </a:r>
            <a:r>
              <a:rPr lang="en-US" sz="2000" b="1" dirty="0">
                <a:solidFill>
                  <a:srgbClr val="0070C0"/>
                </a:solidFill>
              </a:rPr>
              <a:t> </a:t>
            </a:r>
            <a:r>
              <a:rPr lang="sr-Latn-RS" sz="2000" b="1" dirty="0">
                <a:solidFill>
                  <a:srgbClr val="0070C0"/>
                </a:solidFill>
              </a:rPr>
              <a:t>Z</a:t>
            </a:r>
            <a:r>
              <a:rPr lang="en-US" sz="2000" b="1" dirty="0">
                <a:solidFill>
                  <a:srgbClr val="0070C0"/>
                </a:solidFill>
              </a:rPr>
              <a:t>. </a:t>
            </a:r>
            <a:r>
              <a:rPr lang="sr-Latn-RS" sz="2000" b="1" dirty="0">
                <a:solidFill>
                  <a:srgbClr val="0070C0"/>
                </a:solidFill>
              </a:rPr>
              <a:t>I</a:t>
            </a:r>
            <a:r>
              <a:rPr lang="en-US" sz="2000" b="1" dirty="0" err="1">
                <a:solidFill>
                  <a:srgbClr val="0070C0"/>
                </a:solidFill>
              </a:rPr>
              <a:t>munizacija</a:t>
            </a:r>
            <a:r>
              <a:rPr lang="en-US" sz="2000" b="1" dirty="0">
                <a:solidFill>
                  <a:srgbClr val="0070C0"/>
                </a:solidFill>
              </a:rPr>
              <a:t> </a:t>
            </a:r>
            <a:r>
              <a:rPr lang="en-US" sz="2000" b="1" dirty="0" err="1">
                <a:solidFill>
                  <a:srgbClr val="0070C0"/>
                </a:solidFill>
              </a:rPr>
              <a:t>protiv</a:t>
            </a:r>
            <a:r>
              <a:rPr lang="en-US" sz="2000" b="1" dirty="0">
                <a:solidFill>
                  <a:srgbClr val="0070C0"/>
                </a:solidFill>
              </a:rPr>
              <a:t> </a:t>
            </a:r>
            <a:r>
              <a:rPr lang="en-US" sz="2000" b="1" dirty="0" err="1">
                <a:solidFill>
                  <a:srgbClr val="0070C0"/>
                </a:solidFill>
              </a:rPr>
              <a:t>zaraznih</a:t>
            </a:r>
            <a:r>
              <a:rPr lang="en-US" sz="2000" b="1" dirty="0">
                <a:solidFill>
                  <a:srgbClr val="0070C0"/>
                </a:solidFill>
              </a:rPr>
              <a:t> </a:t>
            </a:r>
            <a:r>
              <a:rPr lang="en-US" sz="2000" b="1" dirty="0" err="1">
                <a:solidFill>
                  <a:srgbClr val="0070C0"/>
                </a:solidFill>
              </a:rPr>
              <a:t>bolesti</a:t>
            </a:r>
            <a:r>
              <a:rPr lang="en-US" sz="2000" b="1" dirty="0">
                <a:solidFill>
                  <a:srgbClr val="0070C0"/>
                </a:solidFill>
              </a:rPr>
              <a:t>. </a:t>
            </a:r>
            <a:r>
              <a:rPr lang="sr-Latn-RS" sz="2000" b="1" dirty="0" err="1">
                <a:solidFill>
                  <a:srgbClr val="0070C0"/>
                </a:solidFill>
              </a:rPr>
              <a:t>M</a:t>
            </a:r>
            <a:r>
              <a:rPr lang="en-US" sz="2000" b="1" dirty="0" err="1">
                <a:solidFill>
                  <a:srgbClr val="0070C0"/>
                </a:solidFill>
              </a:rPr>
              <a:t>edicinski</a:t>
            </a:r>
            <a:r>
              <a:rPr lang="en-US" sz="2000" b="1" dirty="0">
                <a:solidFill>
                  <a:srgbClr val="0070C0"/>
                </a:solidFill>
              </a:rPr>
              <a:t> </a:t>
            </a:r>
            <a:r>
              <a:rPr lang="en-US" sz="2000" b="1" dirty="0" err="1">
                <a:solidFill>
                  <a:srgbClr val="0070C0"/>
                </a:solidFill>
              </a:rPr>
              <a:t>fakultet</a:t>
            </a:r>
            <a:r>
              <a:rPr lang="en-US" sz="2000" b="1" dirty="0">
                <a:solidFill>
                  <a:srgbClr val="0070C0"/>
                </a:solidFill>
              </a:rPr>
              <a:t> </a:t>
            </a:r>
            <a:r>
              <a:rPr lang="sr-Latn-RS" sz="2000" b="1" dirty="0" err="1">
                <a:solidFill>
                  <a:srgbClr val="0070C0"/>
                </a:solidFill>
              </a:rPr>
              <a:t>U</a:t>
            </a:r>
            <a:r>
              <a:rPr lang="en-US" sz="2000" b="1" dirty="0" err="1">
                <a:solidFill>
                  <a:srgbClr val="0070C0"/>
                </a:solidFill>
              </a:rPr>
              <a:t>niverziteta</a:t>
            </a:r>
            <a:r>
              <a:rPr lang="en-US" sz="2000" b="1" dirty="0">
                <a:solidFill>
                  <a:srgbClr val="0070C0"/>
                </a:solidFill>
              </a:rPr>
              <a:t> u </a:t>
            </a:r>
            <a:r>
              <a:rPr lang="sr-Latn-RS" sz="2000" b="1" dirty="0" err="1">
                <a:solidFill>
                  <a:srgbClr val="0070C0"/>
                </a:solidFill>
              </a:rPr>
              <a:t>N</a:t>
            </a:r>
            <a:r>
              <a:rPr lang="en-US" sz="2000" b="1" dirty="0" err="1">
                <a:solidFill>
                  <a:srgbClr val="0070C0"/>
                </a:solidFill>
              </a:rPr>
              <a:t>ovom</a:t>
            </a:r>
            <a:r>
              <a:rPr lang="en-US" sz="2000" b="1" dirty="0">
                <a:solidFill>
                  <a:srgbClr val="0070C0"/>
                </a:solidFill>
              </a:rPr>
              <a:t> </a:t>
            </a:r>
            <a:r>
              <a:rPr lang="sr-Latn-RS" sz="2000" b="1" dirty="0" err="1">
                <a:solidFill>
                  <a:srgbClr val="0070C0"/>
                </a:solidFill>
              </a:rPr>
              <a:t>S</a:t>
            </a:r>
            <a:r>
              <a:rPr lang="en-US" sz="2000" b="1" dirty="0" err="1">
                <a:solidFill>
                  <a:srgbClr val="0070C0"/>
                </a:solidFill>
              </a:rPr>
              <a:t>adu</a:t>
            </a:r>
            <a:r>
              <a:rPr lang="en-US" sz="2000" b="1" dirty="0">
                <a:solidFill>
                  <a:srgbClr val="0070C0"/>
                </a:solidFill>
              </a:rPr>
              <a:t>. </a:t>
            </a:r>
            <a:r>
              <a:rPr lang="sr-Latn-RS" sz="2000" b="1" dirty="0" err="1">
                <a:solidFill>
                  <a:srgbClr val="0070C0"/>
                </a:solidFill>
              </a:rPr>
              <a:t>N</a:t>
            </a:r>
            <a:r>
              <a:rPr lang="en-US" sz="2000" b="1" dirty="0" err="1">
                <a:solidFill>
                  <a:srgbClr val="0070C0"/>
                </a:solidFill>
              </a:rPr>
              <a:t>ovi</a:t>
            </a:r>
            <a:r>
              <a:rPr lang="en-US" sz="2000" b="1" dirty="0">
                <a:solidFill>
                  <a:srgbClr val="0070C0"/>
                </a:solidFill>
              </a:rPr>
              <a:t> </a:t>
            </a:r>
            <a:r>
              <a:rPr lang="sr-Latn-RS" sz="2000" b="1" dirty="0">
                <a:solidFill>
                  <a:srgbClr val="0070C0"/>
                </a:solidFill>
              </a:rPr>
              <a:t>S</a:t>
            </a:r>
            <a:r>
              <a:rPr lang="en-US" sz="2000" b="1" dirty="0">
                <a:solidFill>
                  <a:srgbClr val="0070C0"/>
                </a:solidFill>
              </a:rPr>
              <a:t>ad. 2015. ISBN 978-86-7197-452-3.</a:t>
            </a:r>
            <a:br>
              <a:rPr lang="en-US" sz="2000" b="1" dirty="0">
                <a:solidFill>
                  <a:srgbClr val="0070C0"/>
                </a:solidFill>
              </a:rPr>
            </a:br>
            <a:r>
              <a:rPr lang="sr-Latn-RS" sz="2000" b="1" dirty="0">
                <a:solidFill>
                  <a:srgbClr val="0070C0"/>
                </a:solidFill>
              </a:rPr>
              <a:t>3)  R</a:t>
            </a:r>
            <a:r>
              <a:rPr lang="en-US" sz="2000" b="1" dirty="0" err="1">
                <a:solidFill>
                  <a:srgbClr val="0070C0"/>
                </a:solidFill>
              </a:rPr>
              <a:t>istić</a:t>
            </a:r>
            <a:r>
              <a:rPr lang="en-US" sz="2000" b="1" dirty="0">
                <a:solidFill>
                  <a:srgbClr val="0070C0"/>
                </a:solidFill>
              </a:rPr>
              <a:t> </a:t>
            </a:r>
            <a:r>
              <a:rPr lang="sr-Latn-RS" sz="2000" b="1" dirty="0">
                <a:solidFill>
                  <a:srgbClr val="0070C0"/>
                </a:solidFill>
              </a:rPr>
              <a:t>M</a:t>
            </a:r>
            <a:r>
              <a:rPr lang="en-US" sz="2000" b="1" dirty="0">
                <a:solidFill>
                  <a:srgbClr val="0070C0"/>
                </a:solidFill>
              </a:rPr>
              <a:t>, </a:t>
            </a:r>
            <a:r>
              <a:rPr lang="sr-Latn-RS" sz="2000" b="1" dirty="0" err="1">
                <a:solidFill>
                  <a:srgbClr val="0070C0"/>
                </a:solidFill>
              </a:rPr>
              <a:t>V</a:t>
            </a:r>
            <a:r>
              <a:rPr lang="en-US" sz="2000" b="1" dirty="0" err="1">
                <a:solidFill>
                  <a:srgbClr val="0070C0"/>
                </a:solidFill>
              </a:rPr>
              <a:t>ukas</a:t>
            </a:r>
            <a:r>
              <a:rPr lang="en-US" sz="2000" b="1" dirty="0">
                <a:solidFill>
                  <a:srgbClr val="0070C0"/>
                </a:solidFill>
              </a:rPr>
              <a:t> </a:t>
            </a:r>
            <a:r>
              <a:rPr lang="sr-Latn-RS" sz="2000" b="1" dirty="0">
                <a:solidFill>
                  <a:srgbClr val="0070C0"/>
                </a:solidFill>
              </a:rPr>
              <a:t>A</a:t>
            </a:r>
            <a:r>
              <a:rPr lang="en-US" sz="2000" b="1" dirty="0">
                <a:solidFill>
                  <a:srgbClr val="0070C0"/>
                </a:solidFill>
              </a:rPr>
              <a:t>, </a:t>
            </a:r>
            <a:r>
              <a:rPr lang="sr-Latn-RS" sz="2000" b="1" dirty="0" err="1">
                <a:solidFill>
                  <a:srgbClr val="0070C0"/>
                </a:solidFill>
              </a:rPr>
              <a:t>M</a:t>
            </a:r>
            <a:r>
              <a:rPr lang="en-US" sz="2000" b="1" dirty="0" err="1">
                <a:solidFill>
                  <a:srgbClr val="0070C0"/>
                </a:solidFill>
              </a:rPr>
              <a:t>edić</a:t>
            </a:r>
            <a:r>
              <a:rPr lang="en-US" sz="2000" b="1" dirty="0">
                <a:solidFill>
                  <a:srgbClr val="0070C0"/>
                </a:solidFill>
              </a:rPr>
              <a:t> </a:t>
            </a:r>
            <a:r>
              <a:rPr lang="sr-Latn-RS" sz="2000" b="1" dirty="0">
                <a:solidFill>
                  <a:srgbClr val="0070C0"/>
                </a:solidFill>
              </a:rPr>
              <a:t>S</a:t>
            </a:r>
            <a:r>
              <a:rPr lang="en-US" sz="2000" b="1" dirty="0">
                <a:solidFill>
                  <a:srgbClr val="0070C0"/>
                </a:solidFill>
              </a:rPr>
              <a:t>, </a:t>
            </a:r>
            <a:r>
              <a:rPr lang="sr-Latn-RS" sz="2000" b="1" dirty="0" err="1">
                <a:solidFill>
                  <a:srgbClr val="0070C0"/>
                </a:solidFill>
              </a:rPr>
              <a:t>P</a:t>
            </a:r>
            <a:r>
              <a:rPr lang="en-US" sz="2000" b="1" dirty="0" err="1">
                <a:solidFill>
                  <a:srgbClr val="0070C0"/>
                </a:solidFill>
              </a:rPr>
              <a:t>etrović</a:t>
            </a:r>
            <a:r>
              <a:rPr lang="en-US" sz="2000" b="1" dirty="0">
                <a:solidFill>
                  <a:srgbClr val="0070C0"/>
                </a:solidFill>
              </a:rPr>
              <a:t> </a:t>
            </a:r>
            <a:r>
              <a:rPr lang="sr-Latn-RS" sz="2000" b="1" dirty="0">
                <a:solidFill>
                  <a:srgbClr val="0070C0"/>
                </a:solidFill>
              </a:rPr>
              <a:t>V</a:t>
            </a:r>
            <a:r>
              <a:rPr lang="en-US" sz="2000" b="1" dirty="0">
                <a:solidFill>
                  <a:srgbClr val="0070C0"/>
                </a:solidFill>
              </a:rPr>
              <a:t>. </a:t>
            </a:r>
            <a:r>
              <a:rPr lang="sr-Latn-RS" sz="2000" b="1" dirty="0" err="1">
                <a:solidFill>
                  <a:srgbClr val="0070C0"/>
                </a:solidFill>
              </a:rPr>
              <a:t>R</a:t>
            </a:r>
            <a:r>
              <a:rPr lang="en-US" sz="2000" b="1" dirty="0" err="1">
                <a:solidFill>
                  <a:srgbClr val="0070C0"/>
                </a:solidFill>
              </a:rPr>
              <a:t>azlozi</a:t>
            </a:r>
            <a:r>
              <a:rPr lang="en-US" sz="2000" b="1" dirty="0">
                <a:solidFill>
                  <a:srgbClr val="0070C0"/>
                </a:solidFill>
              </a:rPr>
              <a:t> </a:t>
            </a:r>
            <a:r>
              <a:rPr lang="en-US" sz="2000" b="1" dirty="0" err="1">
                <a:solidFill>
                  <a:srgbClr val="0070C0"/>
                </a:solidFill>
              </a:rPr>
              <a:t>neimunizovanja</a:t>
            </a:r>
            <a:r>
              <a:rPr lang="en-US" sz="2000" b="1" dirty="0">
                <a:solidFill>
                  <a:srgbClr val="0070C0"/>
                </a:solidFill>
              </a:rPr>
              <a:t> </a:t>
            </a:r>
            <a:r>
              <a:rPr lang="en-US" sz="2000" b="1" dirty="0" err="1">
                <a:solidFill>
                  <a:srgbClr val="0070C0"/>
                </a:solidFill>
              </a:rPr>
              <a:t>dece</a:t>
            </a:r>
            <a:r>
              <a:rPr lang="en-US" sz="2000" b="1" dirty="0">
                <a:solidFill>
                  <a:srgbClr val="0070C0"/>
                </a:solidFill>
              </a:rPr>
              <a:t> u </a:t>
            </a:r>
            <a:r>
              <a:rPr lang="sr-Latn-RS" sz="2000" b="1" dirty="0">
                <a:solidFill>
                  <a:srgbClr val="0070C0"/>
                </a:solidFill>
              </a:rPr>
              <a:t>AP</a:t>
            </a:r>
            <a:r>
              <a:rPr lang="en-US" sz="2000" b="1" dirty="0">
                <a:solidFill>
                  <a:srgbClr val="0070C0"/>
                </a:solidFill>
              </a:rPr>
              <a:t> </a:t>
            </a:r>
            <a:r>
              <a:rPr lang="sr-Latn-RS" sz="2000" b="1" dirty="0" err="1">
                <a:solidFill>
                  <a:srgbClr val="0070C0"/>
                </a:solidFill>
              </a:rPr>
              <a:t>V</a:t>
            </a:r>
            <a:r>
              <a:rPr lang="en-US" sz="2000" b="1" dirty="0" err="1">
                <a:solidFill>
                  <a:srgbClr val="0070C0"/>
                </a:solidFill>
              </a:rPr>
              <a:t>ojvodini</a:t>
            </a:r>
            <a:r>
              <a:rPr lang="en-US" sz="2000" b="1" dirty="0">
                <a:solidFill>
                  <a:srgbClr val="0070C0"/>
                </a:solidFill>
              </a:rPr>
              <a:t>, </a:t>
            </a:r>
            <a:r>
              <a:rPr lang="sr-Latn-RS" sz="2000" b="1" dirty="0">
                <a:solidFill>
                  <a:srgbClr val="0070C0"/>
                </a:solidFill>
              </a:rPr>
              <a:t>S</a:t>
            </a:r>
            <a:r>
              <a:rPr lang="en-US" sz="2000" b="1" dirty="0" err="1">
                <a:solidFill>
                  <a:srgbClr val="0070C0"/>
                </a:solidFill>
              </a:rPr>
              <a:t>rbija</a:t>
            </a:r>
            <a:r>
              <a:rPr lang="en-US" sz="2000" b="1" dirty="0">
                <a:solidFill>
                  <a:srgbClr val="0070C0"/>
                </a:solidFill>
              </a:rPr>
              <a:t>. </a:t>
            </a:r>
            <a:r>
              <a:rPr lang="sr-Latn-RS" sz="2000" b="1" i="1" dirty="0">
                <a:solidFill>
                  <a:srgbClr val="0070C0"/>
                </a:solidFill>
              </a:rPr>
              <a:t>P</a:t>
            </a:r>
            <a:r>
              <a:rPr lang="en-US" sz="2000" b="1" i="1" dirty="0">
                <a:solidFill>
                  <a:srgbClr val="0070C0"/>
                </a:solidFill>
              </a:rPr>
              <a:t>rev </a:t>
            </a:r>
            <a:r>
              <a:rPr lang="en-US" sz="2000" b="1" i="1" dirty="0" err="1">
                <a:solidFill>
                  <a:srgbClr val="0070C0"/>
                </a:solidFill>
              </a:rPr>
              <a:t>ped</a:t>
            </a:r>
            <a:r>
              <a:rPr lang="en-US" sz="2000" b="1" i="1" dirty="0">
                <a:solidFill>
                  <a:srgbClr val="0070C0"/>
                </a:solidFill>
              </a:rPr>
              <a:t>. </a:t>
            </a:r>
            <a:r>
              <a:rPr lang="en-US" sz="2000" b="1" dirty="0">
                <a:solidFill>
                  <a:srgbClr val="0070C0"/>
                </a:solidFill>
              </a:rPr>
              <a:t>2017; 3(1-2):57-62.</a:t>
            </a:r>
            <a:br>
              <a:rPr lang="en-US" sz="2000" b="1" dirty="0">
                <a:solidFill>
                  <a:srgbClr val="0070C0"/>
                </a:solidFill>
              </a:rPr>
            </a:br>
            <a:r>
              <a:rPr lang="sr-Latn-RS" sz="2000" b="1" dirty="0">
                <a:solidFill>
                  <a:srgbClr val="0070C0"/>
                </a:solidFill>
              </a:rPr>
              <a:t>4) R</a:t>
            </a:r>
            <a:r>
              <a:rPr lang="en-US" sz="2000" b="1" dirty="0" err="1">
                <a:solidFill>
                  <a:srgbClr val="0070C0"/>
                </a:solidFill>
              </a:rPr>
              <a:t>istić</a:t>
            </a:r>
            <a:r>
              <a:rPr lang="en-US" sz="2000" b="1" dirty="0">
                <a:solidFill>
                  <a:srgbClr val="0070C0"/>
                </a:solidFill>
              </a:rPr>
              <a:t> </a:t>
            </a:r>
            <a:r>
              <a:rPr lang="sr-Latn-RS" sz="2000" b="1" dirty="0">
                <a:solidFill>
                  <a:srgbClr val="0070C0"/>
                </a:solidFill>
              </a:rPr>
              <a:t>M</a:t>
            </a:r>
            <a:r>
              <a:rPr lang="en-US" sz="2000" b="1" dirty="0">
                <a:solidFill>
                  <a:srgbClr val="0070C0"/>
                </a:solidFill>
              </a:rPr>
              <a:t>, </a:t>
            </a:r>
            <a:r>
              <a:rPr lang="sr-Latn-RS" sz="2000" b="1" dirty="0" err="1">
                <a:solidFill>
                  <a:srgbClr val="0070C0"/>
                </a:solidFill>
              </a:rPr>
              <a:t>Š</a:t>
            </a:r>
            <a:r>
              <a:rPr lang="en-US" sz="2000" b="1" dirty="0" err="1">
                <a:solidFill>
                  <a:srgbClr val="0070C0"/>
                </a:solidFill>
              </a:rPr>
              <a:t>eguljev</a:t>
            </a:r>
            <a:r>
              <a:rPr lang="en-US" sz="2000" b="1" dirty="0">
                <a:solidFill>
                  <a:srgbClr val="0070C0"/>
                </a:solidFill>
              </a:rPr>
              <a:t> </a:t>
            </a:r>
            <a:r>
              <a:rPr lang="sr-Latn-RS" sz="2000" b="1" dirty="0">
                <a:solidFill>
                  <a:srgbClr val="0070C0"/>
                </a:solidFill>
              </a:rPr>
              <a:t>Z</a:t>
            </a:r>
            <a:r>
              <a:rPr lang="en-US" sz="2000" b="1" dirty="0">
                <a:solidFill>
                  <a:srgbClr val="0070C0"/>
                </a:solidFill>
              </a:rPr>
              <a:t>, </a:t>
            </a:r>
            <a:r>
              <a:rPr lang="sr-Latn-RS" sz="2000" b="1" dirty="0">
                <a:solidFill>
                  <a:srgbClr val="0070C0"/>
                </a:solidFill>
              </a:rPr>
              <a:t>P</a:t>
            </a:r>
            <a:r>
              <a:rPr lang="en-US" sz="2000" b="1" dirty="0" err="1">
                <a:solidFill>
                  <a:srgbClr val="0070C0"/>
                </a:solidFill>
              </a:rPr>
              <a:t>etrović</a:t>
            </a:r>
            <a:r>
              <a:rPr lang="en-US" sz="2000" b="1" dirty="0">
                <a:solidFill>
                  <a:srgbClr val="0070C0"/>
                </a:solidFill>
              </a:rPr>
              <a:t> </a:t>
            </a:r>
            <a:r>
              <a:rPr lang="sr-Latn-RS" sz="2000" b="1" dirty="0">
                <a:solidFill>
                  <a:srgbClr val="0070C0"/>
                </a:solidFill>
              </a:rPr>
              <a:t>V</a:t>
            </a:r>
            <a:r>
              <a:rPr lang="en-US" sz="2000" b="1" dirty="0">
                <a:solidFill>
                  <a:srgbClr val="0070C0"/>
                </a:solidFill>
              </a:rPr>
              <a:t>, </a:t>
            </a:r>
            <a:r>
              <a:rPr lang="sr-Latn-RS" sz="2000" b="1" dirty="0">
                <a:solidFill>
                  <a:srgbClr val="0070C0"/>
                </a:solidFill>
              </a:rPr>
              <a:t>V</a:t>
            </a:r>
            <a:r>
              <a:rPr lang="en-US" sz="2000" b="1" dirty="0" err="1">
                <a:solidFill>
                  <a:srgbClr val="0070C0"/>
                </a:solidFill>
              </a:rPr>
              <a:t>uleković</a:t>
            </a:r>
            <a:r>
              <a:rPr lang="en-US" sz="2000" b="1" dirty="0">
                <a:solidFill>
                  <a:srgbClr val="0070C0"/>
                </a:solidFill>
              </a:rPr>
              <a:t> </a:t>
            </a:r>
            <a:r>
              <a:rPr lang="sr-Latn-RS" sz="2000" b="1" dirty="0">
                <a:solidFill>
                  <a:srgbClr val="0070C0"/>
                </a:solidFill>
              </a:rPr>
              <a:t>V</a:t>
            </a:r>
            <a:r>
              <a:rPr lang="en-US" sz="2000" b="1" dirty="0">
                <a:solidFill>
                  <a:srgbClr val="0070C0"/>
                </a:solidFill>
              </a:rPr>
              <a:t>, </a:t>
            </a:r>
            <a:r>
              <a:rPr lang="sr-Latn-RS" sz="2000" b="1" dirty="0" err="1">
                <a:solidFill>
                  <a:srgbClr val="0070C0"/>
                </a:solidFill>
              </a:rPr>
              <a:t>D</a:t>
            </a:r>
            <a:r>
              <a:rPr lang="en-US" sz="2000" b="1" dirty="0" err="1">
                <a:solidFill>
                  <a:srgbClr val="0070C0"/>
                </a:solidFill>
              </a:rPr>
              <a:t>ugandžija</a:t>
            </a:r>
            <a:r>
              <a:rPr lang="en-US" sz="2000" b="1" dirty="0">
                <a:solidFill>
                  <a:srgbClr val="0070C0"/>
                </a:solidFill>
              </a:rPr>
              <a:t> </a:t>
            </a:r>
            <a:r>
              <a:rPr lang="sr-Latn-RS" sz="2000" b="1" dirty="0">
                <a:solidFill>
                  <a:srgbClr val="0070C0"/>
                </a:solidFill>
              </a:rPr>
              <a:t>T</a:t>
            </a:r>
            <a:r>
              <a:rPr lang="en-US" sz="2000" b="1" dirty="0">
                <a:solidFill>
                  <a:srgbClr val="0070C0"/>
                </a:solidFill>
              </a:rPr>
              <a:t>. </a:t>
            </a:r>
            <a:r>
              <a:rPr lang="sr-Latn-RS" sz="2000" b="1" dirty="0" err="1">
                <a:solidFill>
                  <a:srgbClr val="0070C0"/>
                </a:solidFill>
              </a:rPr>
              <a:t>U</a:t>
            </a:r>
            <a:r>
              <a:rPr lang="en-US" sz="2000" b="1" dirty="0" err="1">
                <a:solidFill>
                  <a:srgbClr val="0070C0"/>
                </a:solidFill>
              </a:rPr>
              <a:t>ticaj</a:t>
            </a:r>
            <a:r>
              <a:rPr lang="en-US" sz="2000" b="1" dirty="0">
                <a:solidFill>
                  <a:srgbClr val="0070C0"/>
                </a:solidFill>
              </a:rPr>
              <a:t> </a:t>
            </a:r>
            <a:r>
              <a:rPr lang="en-US" sz="2000" b="1" dirty="0" err="1">
                <a:solidFill>
                  <a:srgbClr val="0070C0"/>
                </a:solidFill>
              </a:rPr>
              <a:t>sociodemografskih</a:t>
            </a:r>
            <a:r>
              <a:rPr lang="en-US" sz="2000" b="1" dirty="0">
                <a:solidFill>
                  <a:srgbClr val="0070C0"/>
                </a:solidFill>
              </a:rPr>
              <a:t> </a:t>
            </a:r>
            <a:r>
              <a:rPr lang="en-US" sz="2000" b="1" dirty="0" err="1">
                <a:solidFill>
                  <a:srgbClr val="0070C0"/>
                </a:solidFill>
              </a:rPr>
              <a:t>karakteristika</a:t>
            </a:r>
            <a:r>
              <a:rPr lang="en-US" sz="2000" b="1" dirty="0">
                <a:solidFill>
                  <a:srgbClr val="0070C0"/>
                </a:solidFill>
              </a:rPr>
              <a:t> </a:t>
            </a:r>
            <a:r>
              <a:rPr lang="en-US" sz="2000" b="1" dirty="0" err="1">
                <a:solidFill>
                  <a:srgbClr val="0070C0"/>
                </a:solidFill>
              </a:rPr>
              <a:t>roditelja</a:t>
            </a:r>
            <a:r>
              <a:rPr lang="en-US" sz="2000" b="1" dirty="0">
                <a:solidFill>
                  <a:srgbClr val="0070C0"/>
                </a:solidFill>
              </a:rPr>
              <a:t> </a:t>
            </a:r>
            <a:r>
              <a:rPr lang="en-US" sz="2000" b="1" dirty="0" err="1">
                <a:solidFill>
                  <a:srgbClr val="0070C0"/>
                </a:solidFill>
              </a:rPr>
              <a:t>na</a:t>
            </a:r>
            <a:r>
              <a:rPr lang="en-US" sz="2000" b="1" dirty="0">
                <a:solidFill>
                  <a:srgbClr val="0070C0"/>
                </a:solidFill>
              </a:rPr>
              <a:t> </a:t>
            </a:r>
            <a:r>
              <a:rPr lang="en-US" sz="2000" b="1" dirty="0" err="1">
                <a:solidFill>
                  <a:srgbClr val="0070C0"/>
                </a:solidFill>
              </a:rPr>
              <a:t>obuhvat</a:t>
            </a:r>
            <a:r>
              <a:rPr lang="en-US" sz="2000" b="1" dirty="0">
                <a:solidFill>
                  <a:srgbClr val="0070C0"/>
                </a:solidFill>
              </a:rPr>
              <a:t> </a:t>
            </a:r>
            <a:r>
              <a:rPr lang="en-US" sz="2000" b="1" dirty="0" err="1">
                <a:solidFill>
                  <a:srgbClr val="0070C0"/>
                </a:solidFill>
              </a:rPr>
              <a:t>imunizacijom</a:t>
            </a:r>
            <a:r>
              <a:rPr lang="en-US" sz="2000" b="1" dirty="0">
                <a:solidFill>
                  <a:srgbClr val="0070C0"/>
                </a:solidFill>
              </a:rPr>
              <a:t> </a:t>
            </a:r>
            <a:r>
              <a:rPr lang="en-US" sz="2000" b="1" dirty="0" err="1">
                <a:solidFill>
                  <a:srgbClr val="0070C0"/>
                </a:solidFill>
              </a:rPr>
              <a:t>dece</a:t>
            </a:r>
            <a:r>
              <a:rPr lang="en-US" sz="2000" b="1" dirty="0">
                <a:solidFill>
                  <a:srgbClr val="0070C0"/>
                </a:solidFill>
              </a:rPr>
              <a:t>. </a:t>
            </a:r>
            <a:r>
              <a:rPr lang="sr-Latn-RS" sz="2000" b="1" i="1" dirty="0" err="1">
                <a:solidFill>
                  <a:srgbClr val="0070C0"/>
                </a:solidFill>
              </a:rPr>
              <a:t>O</a:t>
            </a:r>
            <a:r>
              <a:rPr lang="en-US" sz="2000" b="1" i="1" dirty="0" err="1">
                <a:solidFill>
                  <a:srgbClr val="0070C0"/>
                </a:solidFill>
              </a:rPr>
              <a:t>pšta</a:t>
            </a:r>
            <a:r>
              <a:rPr lang="en-US" sz="2000" b="1" i="1" dirty="0">
                <a:solidFill>
                  <a:srgbClr val="0070C0"/>
                </a:solidFill>
              </a:rPr>
              <a:t> </a:t>
            </a:r>
            <a:r>
              <a:rPr lang="en-US" sz="2000" b="1" i="1" dirty="0" err="1">
                <a:solidFill>
                  <a:srgbClr val="0070C0"/>
                </a:solidFill>
              </a:rPr>
              <a:t>medicina</a:t>
            </a:r>
            <a:r>
              <a:rPr lang="en-US" sz="2000" b="1" i="1" dirty="0">
                <a:solidFill>
                  <a:srgbClr val="0070C0"/>
                </a:solidFill>
              </a:rPr>
              <a:t>. </a:t>
            </a:r>
            <a:r>
              <a:rPr lang="en-US" sz="2000" b="1" dirty="0">
                <a:solidFill>
                  <a:srgbClr val="0070C0"/>
                </a:solidFill>
              </a:rPr>
              <a:t>2013; 19(1-2):19-25.</a:t>
            </a:r>
            <a:br>
              <a:rPr lang="en-US" sz="2000" b="1" dirty="0">
                <a:solidFill>
                  <a:srgbClr val="0070C0"/>
                </a:solidFill>
              </a:rPr>
            </a:br>
            <a:r>
              <a:rPr lang="sr-Latn-RS" sz="2000" b="1" dirty="0">
                <a:solidFill>
                  <a:srgbClr val="0070C0"/>
                </a:solidFill>
              </a:rPr>
              <a:t>5) R</a:t>
            </a:r>
            <a:r>
              <a:rPr lang="en-US" sz="2000" b="1" dirty="0" err="1">
                <a:solidFill>
                  <a:srgbClr val="0070C0"/>
                </a:solidFill>
              </a:rPr>
              <a:t>istić</a:t>
            </a:r>
            <a:r>
              <a:rPr lang="en-US" sz="2000" b="1" dirty="0">
                <a:solidFill>
                  <a:srgbClr val="0070C0"/>
                </a:solidFill>
              </a:rPr>
              <a:t> </a:t>
            </a:r>
            <a:r>
              <a:rPr lang="sr-Latn-RS" sz="2000" b="1" dirty="0">
                <a:solidFill>
                  <a:srgbClr val="0070C0"/>
                </a:solidFill>
              </a:rPr>
              <a:t>M</a:t>
            </a:r>
            <a:r>
              <a:rPr lang="en-US" sz="2000" b="1" dirty="0">
                <a:solidFill>
                  <a:srgbClr val="0070C0"/>
                </a:solidFill>
              </a:rPr>
              <a:t>, </a:t>
            </a:r>
            <a:r>
              <a:rPr lang="sr-Latn-RS" sz="2000" b="1" dirty="0">
                <a:solidFill>
                  <a:srgbClr val="0070C0"/>
                </a:solidFill>
              </a:rPr>
              <a:t>Š</a:t>
            </a:r>
            <a:r>
              <a:rPr lang="en-US" sz="2000" b="1" dirty="0" err="1">
                <a:solidFill>
                  <a:srgbClr val="0070C0"/>
                </a:solidFill>
              </a:rPr>
              <a:t>eguljev</a:t>
            </a:r>
            <a:r>
              <a:rPr lang="en-US" sz="2000" b="1" dirty="0">
                <a:solidFill>
                  <a:srgbClr val="0070C0"/>
                </a:solidFill>
              </a:rPr>
              <a:t> </a:t>
            </a:r>
            <a:r>
              <a:rPr lang="sr-Latn-RS" sz="2000" b="1" dirty="0">
                <a:solidFill>
                  <a:srgbClr val="0070C0"/>
                </a:solidFill>
              </a:rPr>
              <a:t>Z</a:t>
            </a:r>
            <a:r>
              <a:rPr lang="en-US" sz="2000" b="1" dirty="0">
                <a:solidFill>
                  <a:srgbClr val="0070C0"/>
                </a:solidFill>
              </a:rPr>
              <a:t>, </a:t>
            </a:r>
            <a:r>
              <a:rPr lang="sr-Latn-RS" sz="2000" b="1" dirty="0">
                <a:solidFill>
                  <a:srgbClr val="0070C0"/>
                </a:solidFill>
              </a:rPr>
              <a:t>P</a:t>
            </a:r>
            <a:r>
              <a:rPr lang="en-US" sz="2000" b="1" dirty="0" err="1">
                <a:solidFill>
                  <a:srgbClr val="0070C0"/>
                </a:solidFill>
              </a:rPr>
              <a:t>etrović</a:t>
            </a:r>
            <a:r>
              <a:rPr lang="en-US" sz="2000" b="1" dirty="0">
                <a:solidFill>
                  <a:srgbClr val="0070C0"/>
                </a:solidFill>
              </a:rPr>
              <a:t> </a:t>
            </a:r>
            <a:r>
              <a:rPr lang="sr-Latn-RS" sz="2000" b="1" dirty="0">
                <a:solidFill>
                  <a:srgbClr val="0070C0"/>
                </a:solidFill>
              </a:rPr>
              <a:t>V</a:t>
            </a:r>
            <a:r>
              <a:rPr lang="en-US" sz="2000" b="1" dirty="0">
                <a:solidFill>
                  <a:srgbClr val="0070C0"/>
                </a:solidFill>
              </a:rPr>
              <a:t>, </a:t>
            </a:r>
            <a:r>
              <a:rPr lang="sr-Latn-RS" sz="2000" b="1" dirty="0">
                <a:solidFill>
                  <a:srgbClr val="0070C0"/>
                </a:solidFill>
              </a:rPr>
              <a:t>D</a:t>
            </a:r>
            <a:r>
              <a:rPr lang="en-US" sz="2000" b="1" dirty="0" err="1" smtClean="0">
                <a:solidFill>
                  <a:srgbClr val="0070C0"/>
                </a:solidFill>
              </a:rPr>
              <a:t>ugandžija</a:t>
            </a:r>
            <a:r>
              <a:rPr lang="en-US" sz="2000" b="1" dirty="0" smtClean="0">
                <a:solidFill>
                  <a:srgbClr val="0070C0"/>
                </a:solidFill>
              </a:rPr>
              <a:t> </a:t>
            </a:r>
            <a:r>
              <a:rPr lang="sr-Latn-RS" sz="2000" b="1" dirty="0">
                <a:solidFill>
                  <a:srgbClr val="0070C0"/>
                </a:solidFill>
              </a:rPr>
              <a:t>T</a:t>
            </a:r>
            <a:r>
              <a:rPr lang="en-US" sz="2000" b="1" dirty="0">
                <a:solidFill>
                  <a:srgbClr val="0070C0"/>
                </a:solidFill>
              </a:rPr>
              <a:t>, </a:t>
            </a:r>
            <a:r>
              <a:rPr lang="sr-Latn-RS" sz="2000" b="1" dirty="0" err="1">
                <a:solidFill>
                  <a:srgbClr val="0070C0"/>
                </a:solidFill>
              </a:rPr>
              <a:t>S</a:t>
            </a:r>
            <a:r>
              <a:rPr lang="en-US" sz="2000" b="1" dirty="0" err="1">
                <a:solidFill>
                  <a:srgbClr val="0070C0"/>
                </a:solidFill>
              </a:rPr>
              <a:t>tanimirov</a:t>
            </a:r>
            <a:r>
              <a:rPr lang="en-US" sz="2000" b="1" dirty="0">
                <a:solidFill>
                  <a:srgbClr val="0070C0"/>
                </a:solidFill>
              </a:rPr>
              <a:t> </a:t>
            </a:r>
            <a:r>
              <a:rPr lang="sr-Latn-RS" sz="2000" b="1" dirty="0">
                <a:solidFill>
                  <a:srgbClr val="0070C0"/>
                </a:solidFill>
              </a:rPr>
              <a:t>B</a:t>
            </a:r>
            <a:r>
              <a:rPr lang="en-US" sz="2000" b="1" dirty="0">
                <a:solidFill>
                  <a:srgbClr val="0070C0"/>
                </a:solidFill>
              </a:rPr>
              <a:t>. </a:t>
            </a:r>
            <a:r>
              <a:rPr lang="sr-Latn-RS" sz="2000" b="1" dirty="0" err="1">
                <a:solidFill>
                  <a:srgbClr val="0070C0"/>
                </a:solidFill>
              </a:rPr>
              <a:t>O</a:t>
            </a:r>
            <a:r>
              <a:rPr lang="en-US" sz="2000" b="1" dirty="0" err="1">
                <a:solidFill>
                  <a:srgbClr val="0070C0"/>
                </a:solidFill>
              </a:rPr>
              <a:t>dnos</a:t>
            </a:r>
            <a:r>
              <a:rPr lang="en-US" sz="2000" b="1" dirty="0">
                <a:solidFill>
                  <a:srgbClr val="0070C0"/>
                </a:solidFill>
              </a:rPr>
              <a:t> </a:t>
            </a:r>
            <a:r>
              <a:rPr lang="en-US" sz="2000" b="1" dirty="0" err="1">
                <a:solidFill>
                  <a:srgbClr val="0070C0"/>
                </a:solidFill>
              </a:rPr>
              <a:t>stavova</a:t>
            </a:r>
            <a:r>
              <a:rPr lang="en-US" sz="2000" b="1" dirty="0">
                <a:solidFill>
                  <a:srgbClr val="0070C0"/>
                </a:solidFill>
              </a:rPr>
              <a:t> </a:t>
            </a:r>
            <a:r>
              <a:rPr lang="en-US" sz="2000" b="1" dirty="0" err="1">
                <a:solidFill>
                  <a:srgbClr val="0070C0"/>
                </a:solidFill>
              </a:rPr>
              <a:t>roditelja</a:t>
            </a:r>
            <a:r>
              <a:rPr lang="en-US" sz="2000" b="1" dirty="0">
                <a:solidFill>
                  <a:srgbClr val="0070C0"/>
                </a:solidFill>
              </a:rPr>
              <a:t> </a:t>
            </a:r>
            <a:r>
              <a:rPr lang="en-US" sz="2000" b="1" dirty="0" err="1">
                <a:solidFill>
                  <a:srgbClr val="0070C0"/>
                </a:solidFill>
              </a:rPr>
              <a:t>prema</a:t>
            </a:r>
            <a:r>
              <a:rPr lang="en-US" sz="2000" b="1" dirty="0">
                <a:solidFill>
                  <a:srgbClr val="0070C0"/>
                </a:solidFill>
              </a:rPr>
              <a:t> </a:t>
            </a:r>
            <a:r>
              <a:rPr lang="en-US" sz="2000" b="1" dirty="0" err="1">
                <a:solidFill>
                  <a:srgbClr val="0070C0"/>
                </a:solidFill>
              </a:rPr>
              <a:t>imunizaciji</a:t>
            </a:r>
            <a:r>
              <a:rPr lang="en-US" sz="2000" b="1" dirty="0">
                <a:solidFill>
                  <a:srgbClr val="0070C0"/>
                </a:solidFill>
              </a:rPr>
              <a:t> </a:t>
            </a:r>
            <a:r>
              <a:rPr lang="en-US" sz="2000" b="1" dirty="0" err="1">
                <a:solidFill>
                  <a:srgbClr val="0070C0"/>
                </a:solidFill>
              </a:rPr>
              <a:t>i</a:t>
            </a:r>
            <a:r>
              <a:rPr lang="en-US" sz="2000" b="1" dirty="0">
                <a:solidFill>
                  <a:srgbClr val="0070C0"/>
                </a:solidFill>
              </a:rPr>
              <a:t> </a:t>
            </a:r>
            <a:r>
              <a:rPr lang="en-US" sz="2000" b="1" dirty="0" err="1">
                <a:solidFill>
                  <a:srgbClr val="0070C0"/>
                </a:solidFill>
              </a:rPr>
              <a:t>obuhvata</a:t>
            </a:r>
            <a:r>
              <a:rPr lang="en-US" sz="2000" b="1" dirty="0">
                <a:solidFill>
                  <a:srgbClr val="0070C0"/>
                </a:solidFill>
              </a:rPr>
              <a:t> </a:t>
            </a:r>
            <a:r>
              <a:rPr lang="en-US" sz="2000" b="1" dirty="0" err="1">
                <a:solidFill>
                  <a:srgbClr val="0070C0"/>
                </a:solidFill>
              </a:rPr>
              <a:t>imunizacijom</a:t>
            </a:r>
            <a:r>
              <a:rPr lang="en-US" sz="2000" b="1" dirty="0">
                <a:solidFill>
                  <a:srgbClr val="0070C0"/>
                </a:solidFill>
              </a:rPr>
              <a:t> </a:t>
            </a:r>
            <a:r>
              <a:rPr lang="en-US" sz="2000" b="1" dirty="0" err="1">
                <a:solidFill>
                  <a:srgbClr val="0070C0"/>
                </a:solidFill>
              </a:rPr>
              <a:t>dece</a:t>
            </a:r>
            <a:r>
              <a:rPr lang="en-US" sz="2000" b="1" dirty="0">
                <a:solidFill>
                  <a:srgbClr val="0070C0"/>
                </a:solidFill>
              </a:rPr>
              <a:t>. </a:t>
            </a:r>
            <a:r>
              <a:rPr lang="sr-Latn-RS" sz="2000" b="1" i="1" dirty="0" err="1">
                <a:solidFill>
                  <a:srgbClr val="0070C0"/>
                </a:solidFill>
              </a:rPr>
              <a:t>M</a:t>
            </a:r>
            <a:r>
              <a:rPr lang="en-US" sz="2000" b="1" i="1" dirty="0" err="1">
                <a:solidFill>
                  <a:srgbClr val="0070C0"/>
                </a:solidFill>
              </a:rPr>
              <a:t>edicina</a:t>
            </a:r>
            <a:r>
              <a:rPr lang="en-US" sz="2000" b="1" i="1" dirty="0">
                <a:solidFill>
                  <a:srgbClr val="0070C0"/>
                </a:solidFill>
              </a:rPr>
              <a:t> </a:t>
            </a:r>
            <a:r>
              <a:rPr lang="en-US" sz="2000" b="1" i="1" dirty="0" err="1">
                <a:solidFill>
                  <a:srgbClr val="0070C0"/>
                </a:solidFill>
              </a:rPr>
              <a:t>danas</a:t>
            </a:r>
            <a:r>
              <a:rPr lang="en-US" sz="2000" b="1" i="1" dirty="0">
                <a:solidFill>
                  <a:srgbClr val="0070C0"/>
                </a:solidFill>
              </a:rPr>
              <a:t>.</a:t>
            </a:r>
            <a:r>
              <a:rPr lang="en-US" sz="2000" b="1" dirty="0">
                <a:solidFill>
                  <a:srgbClr val="0070C0"/>
                </a:solidFill>
              </a:rPr>
              <a:t> 2012; 11(10-12):315-23.</a:t>
            </a:r>
            <a:r>
              <a:rPr lang="sr-Latn-RS" sz="2000" b="1" dirty="0">
                <a:solidFill>
                  <a:srgbClr val="0070C0"/>
                </a:solidFill>
              </a:rPr>
              <a:t/>
            </a:r>
            <a:br>
              <a:rPr lang="sr-Latn-RS" sz="2000" b="1" dirty="0">
                <a:solidFill>
                  <a:srgbClr val="0070C0"/>
                </a:solidFill>
              </a:rPr>
            </a:br>
            <a:r>
              <a:rPr lang="sr-Latn-RS" sz="2000" b="1" dirty="0">
                <a:solidFill>
                  <a:srgbClr val="0070C0"/>
                </a:solidFill>
              </a:rPr>
              <a:t>6) </a:t>
            </a:r>
            <a:r>
              <a:rPr lang="en-US" sz="2000" b="1" dirty="0" err="1">
                <a:solidFill>
                  <a:srgbClr val="0070C0"/>
                </a:solidFill>
              </a:rPr>
              <a:t>Rappuoli</a:t>
            </a:r>
            <a:r>
              <a:rPr lang="en-US" sz="2000" b="1" dirty="0">
                <a:solidFill>
                  <a:srgbClr val="0070C0"/>
                </a:solidFill>
              </a:rPr>
              <a:t> R, Pizza M, Del </a:t>
            </a:r>
            <a:r>
              <a:rPr lang="en-US" sz="2000" b="1" dirty="0" err="1">
                <a:solidFill>
                  <a:srgbClr val="0070C0"/>
                </a:solidFill>
              </a:rPr>
              <a:t>Giudice</a:t>
            </a:r>
            <a:r>
              <a:rPr lang="en-US" sz="2000" b="1" dirty="0">
                <a:solidFill>
                  <a:srgbClr val="0070C0"/>
                </a:solidFill>
              </a:rPr>
              <a:t> G, De Gregorio E. Vaccines, new opportunities for a new society. </a:t>
            </a:r>
            <a:r>
              <a:rPr lang="en-US" sz="2000" b="1" dirty="0" err="1">
                <a:solidFill>
                  <a:srgbClr val="0070C0"/>
                </a:solidFill>
              </a:rPr>
              <a:t>Proc</a:t>
            </a:r>
            <a:r>
              <a:rPr lang="en-US" sz="2000" b="1" dirty="0">
                <a:solidFill>
                  <a:srgbClr val="0070C0"/>
                </a:solidFill>
              </a:rPr>
              <a:t> Natl </a:t>
            </a:r>
            <a:r>
              <a:rPr lang="en-US" sz="2000" b="1" dirty="0" err="1">
                <a:solidFill>
                  <a:srgbClr val="0070C0"/>
                </a:solidFill>
              </a:rPr>
              <a:t>Acad</a:t>
            </a:r>
            <a:r>
              <a:rPr lang="en-US" sz="2000" b="1" dirty="0">
                <a:solidFill>
                  <a:srgbClr val="0070C0"/>
                </a:solidFill>
              </a:rPr>
              <a:t> </a:t>
            </a:r>
            <a:r>
              <a:rPr lang="en-US" sz="2000" b="1" dirty="0" err="1">
                <a:solidFill>
                  <a:srgbClr val="0070C0"/>
                </a:solidFill>
              </a:rPr>
              <a:t>Sci</a:t>
            </a:r>
            <a:r>
              <a:rPr lang="en-US" sz="2000" b="1" dirty="0">
                <a:solidFill>
                  <a:srgbClr val="0070C0"/>
                </a:solidFill>
              </a:rPr>
              <a:t> U S A. 2014;111(34):12288-93.</a:t>
            </a:r>
            <a:r>
              <a:rPr lang="sr-Latn-RS" sz="2000" b="1" dirty="0">
                <a:solidFill>
                  <a:srgbClr val="0070C0"/>
                </a:solidFill>
              </a:rPr>
              <a:t/>
            </a:r>
            <a:br>
              <a:rPr lang="sr-Latn-RS" sz="2000" b="1" dirty="0">
                <a:solidFill>
                  <a:srgbClr val="0070C0"/>
                </a:solidFill>
              </a:rPr>
            </a:br>
            <a:r>
              <a:rPr lang="sr-Latn-RS" sz="2000" b="1" dirty="0">
                <a:solidFill>
                  <a:srgbClr val="0070C0"/>
                </a:solidFill>
              </a:rPr>
              <a:t>7) </a:t>
            </a:r>
            <a:r>
              <a:rPr lang="en-US" sz="2000" b="1" dirty="0">
                <a:solidFill>
                  <a:srgbClr val="0070C0"/>
                </a:solidFill>
              </a:rPr>
              <a:t>World Health Organization. Measles vaccines: WHO position paper. Weekly Epidemiological Record. 2017; 92:205–228</a:t>
            </a:r>
            <a:r>
              <a:rPr lang="sr-Latn-RS" sz="2000" b="1" dirty="0">
                <a:solidFill>
                  <a:srgbClr val="0070C0"/>
                </a:solidFill>
              </a:rPr>
              <a:t/>
            </a:r>
            <a:br>
              <a:rPr lang="sr-Latn-RS" sz="2000" b="1" dirty="0">
                <a:solidFill>
                  <a:srgbClr val="0070C0"/>
                </a:solidFill>
              </a:rPr>
            </a:br>
            <a:r>
              <a:rPr lang="sr-Latn-RS" sz="2000" b="1" dirty="0">
                <a:solidFill>
                  <a:srgbClr val="0070C0"/>
                </a:solidFill>
              </a:rPr>
              <a:t>8) </a:t>
            </a:r>
            <a:r>
              <a:rPr lang="en-US" sz="2000" b="1" dirty="0">
                <a:solidFill>
                  <a:srgbClr val="0070C0"/>
                </a:solidFill>
              </a:rPr>
              <a:t>Centers for Disease Control and Prevention</a:t>
            </a:r>
            <a:r>
              <a:rPr lang="sr-Latn-RS" sz="2000" b="1" dirty="0">
                <a:solidFill>
                  <a:srgbClr val="0070C0"/>
                </a:solidFill>
              </a:rPr>
              <a:t>. </a:t>
            </a:r>
            <a:r>
              <a:rPr lang="en-US" sz="2000" b="1" dirty="0">
                <a:solidFill>
                  <a:srgbClr val="0070C0"/>
                </a:solidFill>
              </a:rPr>
              <a:t>CDC’s Strategic Framework for Global Immunization, 2016–2020</a:t>
            </a:r>
            <a:r>
              <a:rPr lang="sr-Latn-RS" sz="2000" b="1" dirty="0">
                <a:solidFill>
                  <a:srgbClr val="0070C0"/>
                </a:solidFill>
              </a:rPr>
              <a:t>. </a:t>
            </a:r>
            <a:r>
              <a:rPr lang="en-US" sz="2000" b="1" dirty="0">
                <a:solidFill>
                  <a:srgbClr val="0070C0"/>
                </a:solidFill>
              </a:rPr>
              <a:t>Atlanta, GA: May 2016</a:t>
            </a:r>
            <a:r>
              <a:rPr lang="sr-Latn-RS" sz="2000" b="1" dirty="0">
                <a:solidFill>
                  <a:srgbClr val="0070C0"/>
                </a:solidFill>
              </a:rPr>
              <a:t>. Dostupo na:</a:t>
            </a:r>
            <a:r>
              <a:rPr lang="en-US" sz="2000" b="1" dirty="0">
                <a:solidFill>
                  <a:srgbClr val="0070C0"/>
                </a:solidFill>
              </a:rPr>
              <a:t/>
            </a:r>
            <a:br>
              <a:rPr lang="en-US" sz="2000" b="1" dirty="0">
                <a:solidFill>
                  <a:srgbClr val="0070C0"/>
                </a:solidFill>
              </a:rPr>
            </a:br>
            <a:r>
              <a:rPr lang="en-US" sz="2000" b="1" dirty="0">
                <a:solidFill>
                  <a:srgbClr val="0070C0"/>
                </a:solidFill>
              </a:rPr>
              <a:t>www.cdc.gov/globalhealth/immunization</a:t>
            </a:r>
            <a:br>
              <a:rPr lang="en-US" sz="2000" b="1" dirty="0">
                <a:solidFill>
                  <a:srgbClr val="0070C0"/>
                </a:solidFill>
              </a:rPr>
            </a:br>
            <a:endParaRPr lang="en-US" sz="500" b="1" dirty="0">
              <a:solidFill>
                <a:srgbClr val="0070C0"/>
              </a:solidFill>
            </a:endParaRPr>
          </a:p>
        </p:txBody>
      </p:sp>
      <p:sp>
        <p:nvSpPr>
          <p:cNvPr id="30723" name="Text Placeholder 2"/>
          <p:cNvSpPr>
            <a:spLocks noGrp="1"/>
          </p:cNvSpPr>
          <p:nvPr>
            <p:ph type="body" idx="1"/>
          </p:nvPr>
        </p:nvSpPr>
        <p:spPr>
          <a:xfrm>
            <a:off x="1216423" y="156965"/>
            <a:ext cx="9536906" cy="545703"/>
          </a:xfrm>
        </p:spPr>
        <p:txBody>
          <a:bodyPr>
            <a:normAutofit/>
          </a:bodyPr>
          <a:lstStyle/>
          <a:p>
            <a:pPr algn="ctr"/>
            <a:r>
              <a:rPr lang="sr-Latn-RS" altLang="en-US" sz="2800" b="1" dirty="0" smtClean="0">
                <a:solidFill>
                  <a:srgbClr val="0070C0"/>
                </a:solidFill>
                <a:latin typeface="Arial" panose="020B0604020202020204" pitchFamily="34" charset="0"/>
              </a:rPr>
              <a:t>Literatura</a:t>
            </a:r>
            <a:endParaRPr lang="en-US" altLang="en-US" sz="2800" b="1" dirty="0" smtClean="0">
              <a:solidFill>
                <a:srgbClr val="0070C0"/>
              </a:solidFill>
              <a:latin typeface="Arial" panose="020B0604020202020204" pitchFamily="34" charset="0"/>
            </a:endParaRPr>
          </a:p>
        </p:txBody>
      </p:sp>
      <p:sp>
        <p:nvSpPr>
          <p:cNvPr id="4" name="WordArt 9"/>
          <p:cNvSpPr>
            <a:spLocks noChangeArrowheads="1" noChangeShapeType="1" noTextEdit="1"/>
          </p:cNvSpPr>
          <p:nvPr/>
        </p:nvSpPr>
        <p:spPr bwMode="auto">
          <a:xfrm>
            <a:off x="4862424" y="5805363"/>
            <a:ext cx="2976033" cy="362126"/>
          </a:xfrm>
          <a:prstGeom prst="rect">
            <a:avLst/>
          </a:prstGeom>
        </p:spPr>
        <p:txBody>
          <a:bodyPr wrap="none" fromWordArt="1">
            <a:prstTxWarp prst="textPlain">
              <a:avLst>
                <a:gd name="adj" fmla="val 50000"/>
              </a:avLst>
            </a:prstTxWarp>
          </a:bodyPr>
          <a:lstStyle/>
          <a:p>
            <a:pPr algn="ctr"/>
            <a:r>
              <a:rPr lang="sr-Latn-R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Znanjem do zdravih izbora</a:t>
            </a:r>
            <a:r>
              <a:rPr lang="sr-Cyrl-RS" sz="12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 </a:t>
            </a:r>
            <a:endPar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5" name="Text Box 7"/>
          <p:cNvSpPr txBox="1">
            <a:spLocks noChangeArrowheads="1"/>
          </p:cNvSpPr>
          <p:nvPr/>
        </p:nvSpPr>
        <p:spPr bwMode="auto">
          <a:xfrm>
            <a:off x="2963517" y="6183136"/>
            <a:ext cx="66919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lgn="ctr">
              <a:lnSpc>
                <a:spcPct val="100000"/>
              </a:lnSpc>
              <a:spcBef>
                <a:spcPct val="0"/>
              </a:spcBef>
              <a:buClrTx/>
              <a:buSzTx/>
              <a:buFontTx/>
              <a:buNone/>
            </a:pPr>
            <a:r>
              <a:rPr lang="sr-Latn-RS" altLang="en-US" sz="1200" b="1" dirty="0"/>
              <a:t>Programski zadatak Posebnog programa u oblasti javnog zdravlja za APV u 2020. godini</a:t>
            </a:r>
            <a:r>
              <a:rPr lang="sr-Cyrl-RS" altLang="en-US" sz="1200" b="1" dirty="0"/>
              <a:t>:</a:t>
            </a:r>
          </a:p>
          <a:p>
            <a:pPr algn="ctr">
              <a:lnSpc>
                <a:spcPct val="100000"/>
              </a:lnSpc>
              <a:spcBef>
                <a:spcPct val="0"/>
              </a:spcBef>
              <a:buClrTx/>
              <a:buSzTx/>
              <a:buFontTx/>
              <a:buNone/>
            </a:pPr>
            <a:r>
              <a:rPr lang="sr-Latn-RS" altLang="en-US" sz="1200" b="1" dirty="0"/>
              <a:t>Unapređenje zdravstvene pismenosti populacije </a:t>
            </a:r>
            <a:r>
              <a:rPr lang="en-US" altLang="en-US" sz="1200" b="1" dirty="0"/>
              <a:t>– „</a:t>
            </a:r>
            <a:r>
              <a:rPr lang="sr-Latn-RS" altLang="en-US" sz="1200" b="1" dirty="0"/>
              <a:t>Znanjem do zdravih izbora</a:t>
            </a:r>
            <a:r>
              <a:rPr lang="en-US" altLang="en-US" sz="1200" b="1"/>
              <a:t>“ </a:t>
            </a:r>
            <a:endParaRPr lang="en-US" altLang="en-US" sz="12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123" y="5370251"/>
            <a:ext cx="2049517" cy="1593312"/>
          </a:xfrm>
          <a:prstGeom prst="rect">
            <a:avLst/>
          </a:prstGeom>
        </p:spPr>
      </p:pic>
      <p:grpSp>
        <p:nvGrpSpPr>
          <p:cNvPr id="7" name="Group 6"/>
          <p:cNvGrpSpPr/>
          <p:nvPr/>
        </p:nvGrpSpPr>
        <p:grpSpPr>
          <a:xfrm>
            <a:off x="10394510" y="5452886"/>
            <a:ext cx="1744717" cy="1348604"/>
            <a:chOff x="10394510" y="5452886"/>
            <a:chExt cx="1744717" cy="1348604"/>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49275" r="5890" b="54885"/>
            <a:stretch/>
          </p:blipFill>
          <p:spPr>
            <a:xfrm>
              <a:off x="10499834" y="5737123"/>
              <a:ext cx="1639393" cy="1064367"/>
            </a:xfrm>
            <a:prstGeom prst="rect">
              <a:avLst/>
            </a:prstGeom>
          </p:spPr>
        </p:pic>
        <p:sp>
          <p:nvSpPr>
            <p:cNvPr id="9" name="TextBox 8"/>
            <p:cNvSpPr txBox="1"/>
            <p:nvPr/>
          </p:nvSpPr>
          <p:spPr>
            <a:xfrm>
              <a:off x="10394510" y="5452886"/>
              <a:ext cx="1744717" cy="400110"/>
            </a:xfrm>
            <a:prstGeom prst="rect">
              <a:avLst/>
            </a:prstGeom>
            <a:noFill/>
          </p:spPr>
          <p:txBody>
            <a:bodyPr wrap="square" rtlCol="0">
              <a:spAutoFit/>
            </a:bodyPr>
            <a:lstStyle/>
            <a:p>
              <a:pPr algn="ctr"/>
              <a:r>
                <a:rPr lang="sr-Cyrl-RS" sz="1000" b="1" dirty="0" smtClean="0">
                  <a:solidFill>
                    <a:srgbClr val="FF0000"/>
                  </a:solidFill>
                  <a:latin typeface="Arial" panose="020B0604020202020204" pitchFamily="34" charset="0"/>
                  <a:cs typeface="Arial" panose="020B0604020202020204" pitchFamily="34" charset="0"/>
                </a:rPr>
                <a:t>Институт за јавно здравље Војводине</a:t>
              </a:r>
              <a:endParaRPr lang="en-US" sz="1000" b="1"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41824823"/>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p:cNvSpPr>
          <p:nvPr/>
        </p:nvSpPr>
        <p:spPr bwMode="auto">
          <a:xfrm>
            <a:off x="284340" y="1000125"/>
            <a:ext cx="5360106" cy="3308350"/>
          </a:xfrm>
          <a:prstGeom prst="rect">
            <a:avLst/>
          </a:prstGeom>
          <a:solidFill>
            <a:schemeClr val="bg1"/>
          </a:solidFill>
          <a:ln w="9525">
            <a:noFill/>
            <a:miter lim="800000"/>
            <a:headEnd/>
            <a:tailEnd/>
          </a:ln>
        </p:spPr>
        <p:txBody>
          <a:bodyPr lIns="65830" tIns="32914" rIns="65830" bIns="32914"/>
          <a:lstStyle/>
          <a:p>
            <a:pPr marL="131763" indent="-131763" defTabSz="658813">
              <a:lnSpc>
                <a:spcPct val="90000"/>
              </a:lnSpc>
              <a:spcBef>
                <a:spcPts val="863"/>
              </a:spcBef>
              <a:buClr>
                <a:srgbClr val="9E3611"/>
              </a:buClr>
              <a:buSzPct val="85000"/>
              <a:buFont typeface="Wingdings" pitchFamily="2" charset="2"/>
              <a:buNone/>
              <a:defRPr/>
            </a:pPr>
            <a:r>
              <a:rPr lang="sr-Latn-RS" sz="4000" b="1" dirty="0">
                <a:solidFill>
                  <a:srgbClr val="217DC9"/>
                </a:solidFill>
                <a:effectLst>
                  <a:outerShdw blurRad="38100" dist="38100" dir="2700000" algn="tl">
                    <a:srgbClr val="C0C0C0"/>
                  </a:outerShdw>
                </a:effectLst>
                <a:latin typeface="Arial" charset="0"/>
                <a:cs typeface="Arial" charset="0"/>
              </a:rPr>
              <a:t> </a:t>
            </a:r>
            <a:r>
              <a:rPr lang="sr-Latn-RS" sz="4000" b="1" dirty="0" smtClean="0">
                <a:solidFill>
                  <a:srgbClr val="217DC9"/>
                </a:solidFill>
                <a:effectLst>
                  <a:outerShdw blurRad="38100" dist="38100" dir="2700000" algn="tl">
                    <a:srgbClr val="C0C0C0"/>
                  </a:outerShdw>
                </a:effectLst>
                <a:latin typeface="Arial" charset="0"/>
                <a:cs typeface="Arial" charset="0"/>
              </a:rPr>
              <a:t>Zahvaljujući imunizaciji mnoge bolesti se više ne pojavljuju (ili se retko pojavljuju</a:t>
            </a:r>
            <a:r>
              <a:rPr lang="sr-Cyrl-CS" sz="4000" b="1" dirty="0" smtClean="0">
                <a:solidFill>
                  <a:srgbClr val="217DC9"/>
                </a:solidFill>
                <a:effectLst>
                  <a:outerShdw blurRad="38100" dist="38100" dir="2700000" algn="tl">
                    <a:srgbClr val="C0C0C0"/>
                  </a:outerShdw>
                </a:effectLst>
                <a:latin typeface="Arial" charset="0"/>
                <a:cs typeface="Arial" charset="0"/>
              </a:rPr>
              <a:t>)</a:t>
            </a:r>
            <a:r>
              <a:rPr lang="en-US" sz="4000" b="1" dirty="0" smtClean="0">
                <a:solidFill>
                  <a:srgbClr val="217DC9"/>
                </a:solidFill>
                <a:effectLst>
                  <a:outerShdw blurRad="38100" dist="38100" dir="2700000" algn="tl">
                    <a:srgbClr val="C0C0C0"/>
                  </a:outerShdw>
                </a:effectLst>
                <a:latin typeface="Arial" charset="0"/>
                <a:cs typeface="Arial" charset="0"/>
              </a:rPr>
              <a:t>.</a:t>
            </a:r>
            <a:endParaRPr lang="en-US" sz="4000" b="1" dirty="0">
              <a:solidFill>
                <a:srgbClr val="217DC9"/>
              </a:solidFill>
              <a:effectLst>
                <a:outerShdw blurRad="38100" dist="38100" dir="2700000" algn="tl">
                  <a:srgbClr val="C0C0C0"/>
                </a:outerShdw>
              </a:effectLst>
              <a:latin typeface="Arial" charset="0"/>
              <a:cs typeface="Arial" charset="0"/>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l="2473" t="24838" r="59808" b="8241"/>
          <a:stretch>
            <a:fillRect/>
          </a:stretch>
        </p:blipFill>
        <p:spPr bwMode="auto">
          <a:xfrm>
            <a:off x="6008687" y="0"/>
            <a:ext cx="61833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_agitka_bela_pozadina"/>
          <p:cNvPicPr>
            <a:picLocks noChangeAspect="1" noChangeArrowheads="1"/>
          </p:cNvPicPr>
          <p:nvPr/>
        </p:nvPicPr>
        <p:blipFill>
          <a:blip r:embed="rId3">
            <a:extLst>
              <a:ext uri="{28A0092B-C50C-407E-A947-70E740481C1C}">
                <a14:useLocalDpi xmlns:a14="http://schemas.microsoft.com/office/drawing/2010/main" val="0"/>
              </a:ext>
            </a:extLst>
          </a:blip>
          <a:srcRect l="18001" t="11600" r="17999" b="21201"/>
          <a:stretch>
            <a:fillRect/>
          </a:stretch>
        </p:blipFill>
        <p:spPr bwMode="auto">
          <a:xfrm>
            <a:off x="0" y="4985474"/>
            <a:ext cx="1896533" cy="187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75822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245184" y="899733"/>
            <a:ext cx="11434939" cy="2924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830" tIns="32914" rIns="65830" bIns="32914"/>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pPr>
              <a:buFont typeface="Wingdings" panose="05000000000000000000" pitchFamily="2" charset="2"/>
              <a:buNone/>
            </a:pPr>
            <a:endParaRPr lang="en-US" altLang="en-US" sz="900" b="1" dirty="0">
              <a:solidFill>
                <a:srgbClr val="217DC9"/>
              </a:solidFill>
            </a:endParaRPr>
          </a:p>
          <a:p>
            <a:r>
              <a:rPr lang="en-US" altLang="en-US" sz="3200" b="1" dirty="0" err="1" smtClean="0">
                <a:solidFill>
                  <a:srgbClr val="217DC9"/>
                </a:solidFill>
              </a:rPr>
              <a:t>Vakcine</a:t>
            </a:r>
            <a:r>
              <a:rPr lang="en-US" altLang="en-US" sz="3200" b="1" dirty="0" smtClean="0">
                <a:solidFill>
                  <a:srgbClr val="217DC9"/>
                </a:solidFill>
              </a:rPr>
              <a:t> </a:t>
            </a:r>
            <a:r>
              <a:rPr lang="en-US" altLang="en-US" sz="3200" b="1" dirty="0">
                <a:solidFill>
                  <a:srgbClr val="217DC9"/>
                </a:solidFill>
              </a:rPr>
              <a:t>se </a:t>
            </a:r>
            <a:r>
              <a:rPr lang="en-US" altLang="en-US" sz="3200" b="1" dirty="0" err="1">
                <a:solidFill>
                  <a:srgbClr val="217DC9"/>
                </a:solidFill>
              </a:rPr>
              <a:t>dobijaju</a:t>
            </a:r>
            <a:r>
              <a:rPr lang="en-US" altLang="en-US" sz="3200" b="1" dirty="0">
                <a:solidFill>
                  <a:srgbClr val="217DC9"/>
                </a:solidFill>
              </a:rPr>
              <a:t> </a:t>
            </a:r>
            <a:r>
              <a:rPr lang="en-US" altLang="en-US" sz="3200" b="1" dirty="0" err="1">
                <a:solidFill>
                  <a:srgbClr val="217DC9"/>
                </a:solidFill>
              </a:rPr>
              <a:t>ubijanjem</a:t>
            </a:r>
            <a:r>
              <a:rPr lang="en-US" altLang="en-US" sz="3200" b="1" dirty="0">
                <a:solidFill>
                  <a:srgbClr val="217DC9"/>
                </a:solidFill>
              </a:rPr>
              <a:t> </a:t>
            </a:r>
            <a:r>
              <a:rPr lang="en-US" altLang="en-US" sz="3200" b="1" dirty="0" err="1">
                <a:solidFill>
                  <a:srgbClr val="217DC9"/>
                </a:solidFill>
              </a:rPr>
              <a:t>ili</a:t>
            </a:r>
            <a:r>
              <a:rPr lang="en-US" altLang="en-US" sz="3200" b="1" dirty="0">
                <a:solidFill>
                  <a:srgbClr val="217DC9"/>
                </a:solidFill>
              </a:rPr>
              <a:t> </a:t>
            </a:r>
            <a:r>
              <a:rPr lang="en-US" altLang="en-US" sz="3200" b="1" dirty="0" err="1">
                <a:solidFill>
                  <a:srgbClr val="217DC9"/>
                </a:solidFill>
              </a:rPr>
              <a:t>oslabljivanjem</a:t>
            </a:r>
            <a:r>
              <a:rPr lang="en-US" altLang="en-US" sz="3200" b="1" dirty="0">
                <a:solidFill>
                  <a:srgbClr val="217DC9"/>
                </a:solidFill>
              </a:rPr>
              <a:t> </a:t>
            </a:r>
            <a:r>
              <a:rPr lang="en-US" altLang="en-US" sz="3200" b="1" dirty="0" err="1">
                <a:solidFill>
                  <a:srgbClr val="217DC9"/>
                </a:solidFill>
              </a:rPr>
              <a:t>uzročnika</a:t>
            </a:r>
            <a:r>
              <a:rPr lang="en-US" altLang="en-US" sz="3200" b="1" dirty="0">
                <a:solidFill>
                  <a:srgbClr val="217DC9"/>
                </a:solidFill>
              </a:rPr>
              <a:t> (</a:t>
            </a:r>
            <a:r>
              <a:rPr lang="en-US" altLang="en-US" sz="3200" b="1" dirty="0" err="1">
                <a:solidFill>
                  <a:srgbClr val="217DC9"/>
                </a:solidFill>
              </a:rPr>
              <a:t>bakterija</a:t>
            </a:r>
            <a:r>
              <a:rPr lang="en-US" altLang="en-US" sz="3200" b="1" dirty="0">
                <a:solidFill>
                  <a:srgbClr val="217DC9"/>
                </a:solidFill>
              </a:rPr>
              <a:t>, </a:t>
            </a:r>
            <a:r>
              <a:rPr lang="en-US" altLang="en-US" sz="3200" b="1" dirty="0" err="1">
                <a:solidFill>
                  <a:srgbClr val="217DC9"/>
                </a:solidFill>
              </a:rPr>
              <a:t>virusa</a:t>
            </a:r>
            <a:r>
              <a:rPr lang="en-US" altLang="en-US" sz="3200" b="1" dirty="0">
                <a:solidFill>
                  <a:srgbClr val="217DC9"/>
                </a:solidFill>
              </a:rPr>
              <a:t>) </a:t>
            </a:r>
            <a:r>
              <a:rPr lang="en-US" altLang="en-US" sz="3200" b="1" dirty="0" err="1">
                <a:solidFill>
                  <a:srgbClr val="217DC9"/>
                </a:solidFill>
              </a:rPr>
              <a:t>tako</a:t>
            </a:r>
            <a:r>
              <a:rPr lang="en-US" altLang="en-US" sz="3200" b="1" dirty="0">
                <a:solidFill>
                  <a:srgbClr val="217DC9"/>
                </a:solidFill>
              </a:rPr>
              <a:t> da </a:t>
            </a:r>
            <a:r>
              <a:rPr lang="en-US" altLang="en-US" sz="3200" b="1" dirty="0" err="1">
                <a:solidFill>
                  <a:srgbClr val="217DC9"/>
                </a:solidFill>
              </a:rPr>
              <a:t>su</a:t>
            </a:r>
            <a:r>
              <a:rPr lang="en-US" altLang="en-US" sz="3200" b="1" dirty="0">
                <a:solidFill>
                  <a:srgbClr val="217DC9"/>
                </a:solidFill>
              </a:rPr>
              <a:t> </a:t>
            </a:r>
            <a:r>
              <a:rPr lang="en-US" altLang="en-US" sz="3200" b="1" dirty="0" err="1">
                <a:solidFill>
                  <a:srgbClr val="217DC9"/>
                </a:solidFill>
              </a:rPr>
              <a:t>bezbedne</a:t>
            </a:r>
            <a:r>
              <a:rPr lang="en-US" altLang="en-US" sz="3200" b="1" dirty="0">
                <a:solidFill>
                  <a:srgbClr val="217DC9"/>
                </a:solidFill>
              </a:rPr>
              <a:t> </a:t>
            </a:r>
            <a:r>
              <a:rPr lang="en-US" altLang="en-US" sz="3200" b="1" dirty="0" err="1">
                <a:solidFill>
                  <a:srgbClr val="217DC9"/>
                </a:solidFill>
              </a:rPr>
              <a:t>za</a:t>
            </a:r>
            <a:r>
              <a:rPr lang="en-US" altLang="en-US" sz="3200" b="1" dirty="0">
                <a:solidFill>
                  <a:srgbClr val="217DC9"/>
                </a:solidFill>
              </a:rPr>
              <a:t> </a:t>
            </a:r>
            <a:r>
              <a:rPr lang="en-US" altLang="en-US" sz="3200" b="1" dirty="0" err="1">
                <a:solidFill>
                  <a:srgbClr val="217DC9"/>
                </a:solidFill>
              </a:rPr>
              <a:t>primaoca</a:t>
            </a:r>
            <a:r>
              <a:rPr lang="en-US" altLang="en-US" sz="3200" b="1" dirty="0">
                <a:solidFill>
                  <a:srgbClr val="217DC9"/>
                </a:solidFill>
              </a:rPr>
              <a:t>.</a:t>
            </a:r>
          </a:p>
          <a:p>
            <a:r>
              <a:rPr lang="en-US" altLang="en-US" sz="3200" b="1" dirty="0" err="1">
                <a:solidFill>
                  <a:srgbClr val="217DC9"/>
                </a:solidFill>
              </a:rPr>
              <a:t>Imuni</a:t>
            </a:r>
            <a:r>
              <a:rPr lang="en-US" altLang="en-US" sz="3200" b="1" dirty="0">
                <a:solidFill>
                  <a:srgbClr val="217DC9"/>
                </a:solidFill>
              </a:rPr>
              <a:t> </a:t>
            </a:r>
            <a:r>
              <a:rPr lang="en-US" altLang="en-US" sz="3200" b="1" dirty="0" err="1">
                <a:solidFill>
                  <a:srgbClr val="217DC9"/>
                </a:solidFill>
              </a:rPr>
              <a:t>sistem</a:t>
            </a:r>
            <a:r>
              <a:rPr lang="en-US" altLang="en-US" sz="3200" b="1" dirty="0">
                <a:solidFill>
                  <a:srgbClr val="217DC9"/>
                </a:solidFill>
              </a:rPr>
              <a:t> </a:t>
            </a:r>
            <a:r>
              <a:rPr lang="en-US" altLang="en-US" sz="3200" b="1" dirty="0" err="1">
                <a:solidFill>
                  <a:srgbClr val="217DC9"/>
                </a:solidFill>
              </a:rPr>
              <a:t>deteta</a:t>
            </a:r>
            <a:r>
              <a:rPr lang="en-US" altLang="en-US" sz="3200" b="1" dirty="0">
                <a:solidFill>
                  <a:srgbClr val="217DC9"/>
                </a:solidFill>
              </a:rPr>
              <a:t> je </a:t>
            </a:r>
            <a:r>
              <a:rPr lang="en-US" altLang="en-US" sz="3200" b="1" dirty="0" err="1">
                <a:solidFill>
                  <a:srgbClr val="217DC9"/>
                </a:solidFill>
              </a:rPr>
              <a:t>dovoljno</a:t>
            </a:r>
            <a:r>
              <a:rPr lang="en-US" altLang="en-US" sz="3200" b="1" dirty="0">
                <a:solidFill>
                  <a:srgbClr val="217DC9"/>
                </a:solidFill>
              </a:rPr>
              <a:t> „</a:t>
            </a:r>
            <a:r>
              <a:rPr lang="en-US" altLang="en-US" sz="3200" b="1" dirty="0" err="1">
                <a:solidFill>
                  <a:srgbClr val="217DC9"/>
                </a:solidFill>
              </a:rPr>
              <a:t>zreo</a:t>
            </a:r>
            <a:r>
              <a:rPr lang="en-US" altLang="en-US" sz="3200" b="1" dirty="0">
                <a:solidFill>
                  <a:srgbClr val="217DC9"/>
                </a:solidFill>
              </a:rPr>
              <a:t>“ da </a:t>
            </a:r>
            <a:r>
              <a:rPr lang="en-US" altLang="en-US" sz="3200" b="1" dirty="0" err="1">
                <a:solidFill>
                  <a:srgbClr val="217DC9"/>
                </a:solidFill>
              </a:rPr>
              <a:t>bezbedno</a:t>
            </a:r>
            <a:r>
              <a:rPr lang="en-US" altLang="en-US" sz="3200" b="1" dirty="0">
                <a:solidFill>
                  <a:srgbClr val="217DC9"/>
                </a:solidFill>
              </a:rPr>
              <a:t> </a:t>
            </a:r>
            <a:r>
              <a:rPr lang="en-US" altLang="en-US" sz="3200" b="1" dirty="0" err="1">
                <a:solidFill>
                  <a:srgbClr val="217DC9"/>
                </a:solidFill>
              </a:rPr>
              <a:t>primi</a:t>
            </a:r>
            <a:r>
              <a:rPr lang="en-US" altLang="en-US" sz="3200" b="1" dirty="0">
                <a:solidFill>
                  <a:srgbClr val="217DC9"/>
                </a:solidFill>
              </a:rPr>
              <a:t> </a:t>
            </a:r>
            <a:r>
              <a:rPr lang="en-US" altLang="en-US" sz="3200" b="1" dirty="0" err="1">
                <a:solidFill>
                  <a:srgbClr val="217DC9"/>
                </a:solidFill>
              </a:rPr>
              <a:t>i</a:t>
            </a:r>
            <a:r>
              <a:rPr lang="en-US" altLang="en-US" sz="3200" b="1" dirty="0">
                <a:solidFill>
                  <a:srgbClr val="217DC9"/>
                </a:solidFill>
              </a:rPr>
              <a:t> </a:t>
            </a:r>
            <a:r>
              <a:rPr lang="en-US" altLang="en-US" sz="3200" b="1" dirty="0" err="1">
                <a:solidFill>
                  <a:srgbClr val="217DC9"/>
                </a:solidFill>
              </a:rPr>
              <a:t>obradi</a:t>
            </a:r>
            <a:r>
              <a:rPr lang="en-US" altLang="en-US" sz="3200" b="1" dirty="0">
                <a:solidFill>
                  <a:srgbClr val="217DC9"/>
                </a:solidFill>
              </a:rPr>
              <a:t> </a:t>
            </a:r>
            <a:r>
              <a:rPr lang="en-US" altLang="en-US" sz="3200" b="1" dirty="0" err="1">
                <a:solidFill>
                  <a:srgbClr val="217DC9"/>
                </a:solidFill>
              </a:rPr>
              <a:t>sve</a:t>
            </a:r>
            <a:r>
              <a:rPr lang="en-US" altLang="en-US" sz="3200" b="1" dirty="0">
                <a:solidFill>
                  <a:srgbClr val="217DC9"/>
                </a:solidFill>
              </a:rPr>
              <a:t> </a:t>
            </a:r>
            <a:r>
              <a:rPr lang="en-US" altLang="en-US" sz="3200" b="1" dirty="0" err="1">
                <a:solidFill>
                  <a:srgbClr val="217DC9"/>
                </a:solidFill>
              </a:rPr>
              <a:t>uzročnike</a:t>
            </a:r>
            <a:r>
              <a:rPr lang="en-US" altLang="en-US" sz="3200" b="1" dirty="0">
                <a:solidFill>
                  <a:srgbClr val="217DC9"/>
                </a:solidFill>
              </a:rPr>
              <a:t> </a:t>
            </a:r>
            <a:r>
              <a:rPr lang="en-US" altLang="en-US" sz="3200" b="1" dirty="0" err="1">
                <a:solidFill>
                  <a:srgbClr val="217DC9"/>
                </a:solidFill>
              </a:rPr>
              <a:t>iz</a:t>
            </a:r>
            <a:r>
              <a:rPr lang="en-US" altLang="en-US" sz="3200" b="1" dirty="0">
                <a:solidFill>
                  <a:srgbClr val="217DC9"/>
                </a:solidFill>
              </a:rPr>
              <a:t> </a:t>
            </a:r>
            <a:r>
              <a:rPr lang="en-US" altLang="en-US" sz="3200" b="1" dirty="0" err="1">
                <a:solidFill>
                  <a:srgbClr val="217DC9"/>
                </a:solidFill>
              </a:rPr>
              <a:t>vakcina</a:t>
            </a:r>
            <a:r>
              <a:rPr lang="en-US" altLang="en-US" sz="3200" b="1" dirty="0">
                <a:solidFill>
                  <a:srgbClr val="217DC9"/>
                </a:solidFill>
              </a:rPr>
              <a:t> </a:t>
            </a:r>
            <a:r>
              <a:rPr lang="en-US" altLang="en-US" sz="3200" b="1" dirty="0" err="1">
                <a:solidFill>
                  <a:srgbClr val="217DC9"/>
                </a:solidFill>
              </a:rPr>
              <a:t>koje</a:t>
            </a:r>
            <a:r>
              <a:rPr lang="en-US" altLang="en-US" sz="3200" b="1" dirty="0">
                <a:solidFill>
                  <a:srgbClr val="217DC9"/>
                </a:solidFill>
              </a:rPr>
              <a:t> </a:t>
            </a:r>
            <a:r>
              <a:rPr lang="en-US" altLang="en-US" sz="3200" b="1" dirty="0" err="1">
                <a:solidFill>
                  <a:srgbClr val="217DC9"/>
                </a:solidFill>
              </a:rPr>
              <a:t>su</a:t>
            </a:r>
            <a:r>
              <a:rPr lang="en-US" altLang="en-US" sz="3200" b="1" dirty="0">
                <a:solidFill>
                  <a:srgbClr val="217DC9"/>
                </a:solidFill>
              </a:rPr>
              <a:t> </a:t>
            </a:r>
            <a:r>
              <a:rPr lang="en-US" altLang="en-US" sz="3200" b="1" dirty="0" err="1">
                <a:solidFill>
                  <a:srgbClr val="217DC9"/>
                </a:solidFill>
              </a:rPr>
              <a:t>predviđene</a:t>
            </a:r>
            <a:r>
              <a:rPr lang="en-US" altLang="en-US" sz="3200" b="1" dirty="0">
                <a:solidFill>
                  <a:srgbClr val="217DC9"/>
                </a:solidFill>
              </a:rPr>
              <a:t> </a:t>
            </a:r>
            <a:r>
              <a:rPr lang="en-US" altLang="en-US" sz="3200" b="1" dirty="0" err="1">
                <a:solidFill>
                  <a:srgbClr val="217DC9"/>
                </a:solidFill>
              </a:rPr>
              <a:t>za</a:t>
            </a:r>
            <a:r>
              <a:rPr lang="en-US" altLang="en-US" sz="3200" b="1" dirty="0">
                <a:solidFill>
                  <a:srgbClr val="217DC9"/>
                </a:solidFill>
              </a:rPr>
              <a:t> </a:t>
            </a:r>
            <a:r>
              <a:rPr lang="en-US" altLang="en-US" sz="3200" b="1" dirty="0" err="1">
                <a:solidFill>
                  <a:srgbClr val="217DC9"/>
                </a:solidFill>
              </a:rPr>
              <a:t>uzrast</a:t>
            </a:r>
            <a:r>
              <a:rPr lang="en-US" altLang="en-US" sz="3200" b="1" dirty="0">
                <a:solidFill>
                  <a:srgbClr val="217DC9"/>
                </a:solidFill>
              </a:rPr>
              <a:t>.</a:t>
            </a:r>
          </a:p>
          <a:p>
            <a:pPr>
              <a:buFont typeface="Wingdings" panose="05000000000000000000" pitchFamily="2" charset="2"/>
              <a:buNone/>
            </a:pPr>
            <a:endParaRPr lang="sr-Latn-CS" altLang="en-US" sz="3200" b="1" dirty="0">
              <a:solidFill>
                <a:srgbClr val="217DC9"/>
              </a:solidFill>
            </a:endParaRPr>
          </a:p>
        </p:txBody>
      </p:sp>
      <p:pic>
        <p:nvPicPr>
          <p:cNvPr id="5" name="Picture 3"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185401" y="4876800"/>
            <a:ext cx="2006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2992173" y="191857"/>
            <a:ext cx="5686152" cy="707876"/>
          </a:xfrm>
          <a:prstGeom prst="rect">
            <a:avLst/>
          </a:prstGeom>
          <a:noFill/>
          <a:ln w="9525">
            <a:noFill/>
            <a:miter lim="800000"/>
            <a:headEnd/>
            <a:tailEnd/>
          </a:ln>
          <a:effectLst/>
        </p:spPr>
        <p:txBody>
          <a:bodyPr wrap="none" lIns="91430" tIns="45715" rIns="91430" bIns="45715">
            <a:spAutoFit/>
          </a:bodyPr>
          <a:lstStyle/>
          <a:p>
            <a:pPr marL="342900" indent="-342900" algn="ctr" defTabSz="658813">
              <a:defRPr/>
            </a:pPr>
            <a:r>
              <a:rPr lang="sr-Latn-RS" sz="4000" b="1" dirty="0" smtClean="0">
                <a:solidFill>
                  <a:srgbClr val="217DC9"/>
                </a:solidFill>
                <a:effectLst>
                  <a:outerShdw blurRad="38100" dist="38100" dir="2700000" algn="tl">
                    <a:srgbClr val="C0C0C0"/>
                  </a:outerShdw>
                </a:effectLst>
                <a:latin typeface="Arial" charset="0"/>
                <a:cs typeface="Arial" charset="0"/>
              </a:rPr>
              <a:t>Činjenice o vakcinama</a:t>
            </a:r>
            <a:endParaRPr lang="en-US" sz="4000" b="1" dirty="0">
              <a:solidFill>
                <a:srgbClr val="217DC9"/>
              </a:solidFill>
              <a:effectLst>
                <a:outerShdw blurRad="38100" dist="38100" dir="2700000" algn="tl">
                  <a:srgbClr val="C0C0C0"/>
                </a:outerShdw>
              </a:effectLst>
              <a:latin typeface="Arial" charset="0"/>
              <a:cs typeface="Arial" charset="0"/>
            </a:endParaRPr>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9867" y="3927663"/>
            <a:ext cx="4978930" cy="2787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52112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p:cNvSpPr>
          <p:nvPr/>
        </p:nvSpPr>
        <p:spPr bwMode="auto">
          <a:xfrm>
            <a:off x="293779" y="1000125"/>
            <a:ext cx="11559553" cy="3308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830" tIns="32914" rIns="65830" bIns="32914"/>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r>
              <a:rPr lang="sr-Latn-CS" altLang="en-US" sz="3000" b="1" dirty="0">
                <a:solidFill>
                  <a:srgbClr val="217DC9"/>
                </a:solidFill>
              </a:rPr>
              <a:t>Radi dostizanja potrebnog nivoa imuniteta (titra antitela) koji će nas štititi od određene zarazne bolesti, žive vakcine je dovoljno dati jednom (vakcina protiv tuberkuloze) ili dva puta (vakcina protiv malih boginja, zaušaka i rubeole/MMR), dok se mrtve vakcine moraju davati više puta.</a:t>
            </a:r>
          </a:p>
          <a:p>
            <a:r>
              <a:rPr lang="sr-Latn-CS" altLang="en-US" sz="3000" b="1" dirty="0">
                <a:solidFill>
                  <a:srgbClr val="217DC9"/>
                </a:solidFill>
              </a:rPr>
              <a:t>Sastojci u vakcinama su u količinama koje su ispitano bezbedne.</a:t>
            </a:r>
          </a:p>
          <a:p>
            <a:pPr>
              <a:buFont typeface="Wingdings" panose="05000000000000000000" pitchFamily="2" charset="2"/>
              <a:buNone/>
            </a:pPr>
            <a:endParaRPr lang="en-US" altLang="en-US" sz="3000" b="1" dirty="0">
              <a:solidFill>
                <a:srgbClr val="217DC9"/>
              </a:solidFill>
            </a:endParaRPr>
          </a:p>
        </p:txBody>
      </p:sp>
      <p:pic>
        <p:nvPicPr>
          <p:cNvPr id="5" name="Picture 3"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182579" y="4874014"/>
            <a:ext cx="2009422" cy="19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2953770" y="208106"/>
            <a:ext cx="5686152" cy="707876"/>
          </a:xfrm>
          <a:prstGeom prst="rect">
            <a:avLst/>
          </a:prstGeom>
          <a:noFill/>
          <a:ln w="9525">
            <a:noFill/>
            <a:miter lim="800000"/>
            <a:headEnd/>
            <a:tailEnd/>
          </a:ln>
          <a:effectLst/>
        </p:spPr>
        <p:txBody>
          <a:bodyPr wrap="none" lIns="91430" tIns="45715" rIns="91430" bIns="45715">
            <a:spAutoFit/>
          </a:bodyPr>
          <a:lstStyle/>
          <a:p>
            <a:pPr marL="342900" indent="-342900" algn="ctr" defTabSz="658813">
              <a:defRPr/>
            </a:pPr>
            <a:r>
              <a:rPr lang="sr-Latn-RS" sz="4000" b="1" dirty="0" smtClean="0">
                <a:solidFill>
                  <a:srgbClr val="217DC9"/>
                </a:solidFill>
                <a:effectLst>
                  <a:outerShdw blurRad="38100" dist="38100" dir="2700000" algn="tl">
                    <a:srgbClr val="C0C0C0"/>
                  </a:outerShdw>
                </a:effectLst>
                <a:latin typeface="Arial" charset="0"/>
                <a:cs typeface="Arial" charset="0"/>
              </a:rPr>
              <a:t>Činjenice o vakcinama</a:t>
            </a:r>
            <a:endParaRPr lang="en-US" sz="4000" b="1" dirty="0">
              <a:solidFill>
                <a:srgbClr val="217DC9"/>
              </a:solidFill>
              <a:effectLst>
                <a:outerShdw blurRad="38100" dist="38100" dir="2700000" algn="tl">
                  <a:srgbClr val="C0C0C0"/>
                </a:outerShdw>
              </a:effectLst>
              <a:latin typeface="Arial" charset="0"/>
              <a:cs typeface="Arial" charset="0"/>
            </a:endParaRPr>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5590" y="4055513"/>
            <a:ext cx="5277292" cy="2613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p:cNvSpPr txBox="1">
            <a:spLocks noChangeArrowheads="1"/>
          </p:cNvSpPr>
          <p:nvPr/>
        </p:nvSpPr>
        <p:spPr bwMode="auto">
          <a:xfrm>
            <a:off x="378974" y="4392618"/>
            <a:ext cx="435592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Arial" panose="020B0604020202020204" pitchFamily="34" charset="0"/>
                <a:cs typeface="Arial" panose="020B0604020202020204" pitchFamily="34" charset="0"/>
              </a:defRPr>
            </a:lvl1pPr>
            <a:lvl2pPr marL="742950" indent="-285750">
              <a:defRPr sz="1300">
                <a:solidFill>
                  <a:schemeClr val="tx1"/>
                </a:solidFill>
                <a:latin typeface="Arial" panose="020B0604020202020204" pitchFamily="34" charset="0"/>
                <a:cs typeface="Arial" panose="020B0604020202020204" pitchFamily="34" charset="0"/>
              </a:defRPr>
            </a:lvl2pPr>
            <a:lvl3pPr marL="1143000" indent="-228600">
              <a:defRPr sz="1300">
                <a:solidFill>
                  <a:schemeClr val="tx1"/>
                </a:solidFill>
                <a:latin typeface="Arial" panose="020B0604020202020204" pitchFamily="34" charset="0"/>
                <a:cs typeface="Arial" panose="020B0604020202020204" pitchFamily="34" charset="0"/>
              </a:defRPr>
            </a:lvl3pPr>
            <a:lvl4pPr marL="1600200" indent="-228600">
              <a:defRPr sz="1300">
                <a:solidFill>
                  <a:schemeClr val="tx1"/>
                </a:solidFill>
                <a:latin typeface="Arial" panose="020B0604020202020204" pitchFamily="34" charset="0"/>
                <a:cs typeface="Arial" panose="020B0604020202020204" pitchFamily="34" charset="0"/>
              </a:defRPr>
            </a:lvl4pPr>
            <a:lvl5pPr marL="2057400" indent="-228600">
              <a:defRPr sz="13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9pPr>
          </a:lstStyle>
          <a:p>
            <a:r>
              <a:rPr lang="sr-Latn-RS" altLang="en-US" sz="2400" dirty="0"/>
              <a:t>Antitela organizam stvara nakon prirodnog susreta </a:t>
            </a:r>
          </a:p>
          <a:p>
            <a:r>
              <a:rPr lang="sr-Latn-RS" altLang="en-US" sz="2400" dirty="0"/>
              <a:t>sa  mikroorganizmima (preležavanjem bolesti)</a:t>
            </a:r>
          </a:p>
          <a:p>
            <a:r>
              <a:rPr lang="sr-Latn-RS" altLang="en-US" sz="2400" dirty="0"/>
              <a:t>ILI </a:t>
            </a:r>
            <a:r>
              <a:rPr lang="sr-Latn-RS" altLang="en-US" sz="2400" dirty="0" smtClean="0"/>
              <a:t>VAKCINACIJOM.</a:t>
            </a:r>
            <a:endParaRPr lang="sr-Latn-RS" altLang="en-US" sz="2400" dirty="0"/>
          </a:p>
        </p:txBody>
      </p:sp>
    </p:spTree>
    <p:extLst>
      <p:ext uri="{BB962C8B-B14F-4D97-AF65-F5344CB8AC3E}">
        <p14:creationId xmlns:p14="http://schemas.microsoft.com/office/powerpoint/2010/main" val="134403164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p:cNvSpPr>
          <p:nvPr/>
        </p:nvSpPr>
        <p:spPr bwMode="auto">
          <a:xfrm>
            <a:off x="655093" y="1284023"/>
            <a:ext cx="10020845" cy="58674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88" tIns="41143" rIns="82288" bIns="41143"/>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r>
              <a:rPr lang="en-US" altLang="en-US" sz="3400" b="1" dirty="0" err="1">
                <a:solidFill>
                  <a:srgbClr val="217DC9"/>
                </a:solidFill>
              </a:rPr>
              <a:t>Davanjem</a:t>
            </a:r>
            <a:r>
              <a:rPr lang="en-US" altLang="en-US" sz="3400" b="1" dirty="0">
                <a:solidFill>
                  <a:srgbClr val="217DC9"/>
                </a:solidFill>
              </a:rPr>
              <a:t> </a:t>
            </a:r>
            <a:r>
              <a:rPr lang="en-US" altLang="en-US" sz="3400" b="1" dirty="0" err="1">
                <a:solidFill>
                  <a:srgbClr val="217DC9"/>
                </a:solidFill>
              </a:rPr>
              <a:t>više</a:t>
            </a:r>
            <a:r>
              <a:rPr lang="en-US" altLang="en-US" sz="3400" b="1" dirty="0">
                <a:solidFill>
                  <a:srgbClr val="217DC9"/>
                </a:solidFill>
              </a:rPr>
              <a:t> </a:t>
            </a:r>
            <a:r>
              <a:rPr lang="en-US" altLang="en-US" sz="3400" b="1" dirty="0" err="1">
                <a:solidFill>
                  <a:srgbClr val="217DC9"/>
                </a:solidFill>
              </a:rPr>
              <a:t>vakcina</a:t>
            </a:r>
            <a:r>
              <a:rPr lang="en-US" altLang="en-US" sz="3400" b="1" dirty="0">
                <a:solidFill>
                  <a:srgbClr val="217DC9"/>
                </a:solidFill>
              </a:rPr>
              <a:t> </a:t>
            </a:r>
            <a:r>
              <a:rPr lang="en-US" altLang="en-US" sz="3400" b="1" dirty="0" err="1">
                <a:solidFill>
                  <a:srgbClr val="217DC9"/>
                </a:solidFill>
              </a:rPr>
              <a:t>istovremeno</a:t>
            </a:r>
            <a:r>
              <a:rPr lang="en-US" altLang="en-US" sz="3400" b="1" dirty="0">
                <a:solidFill>
                  <a:srgbClr val="217DC9"/>
                </a:solidFill>
              </a:rPr>
              <a:t> </a:t>
            </a:r>
            <a:r>
              <a:rPr lang="en-US" altLang="en-US" sz="3400" b="1" dirty="0" err="1">
                <a:solidFill>
                  <a:srgbClr val="217DC9"/>
                </a:solidFill>
              </a:rPr>
              <a:t>postiže</a:t>
            </a:r>
            <a:r>
              <a:rPr lang="en-US" altLang="en-US" sz="3400" b="1" dirty="0">
                <a:solidFill>
                  <a:srgbClr val="217DC9"/>
                </a:solidFill>
              </a:rPr>
              <a:t> se </a:t>
            </a:r>
            <a:r>
              <a:rPr lang="en-US" altLang="en-US" sz="3400" b="1" dirty="0" err="1">
                <a:solidFill>
                  <a:srgbClr val="217DC9"/>
                </a:solidFill>
              </a:rPr>
              <a:t>ista</a:t>
            </a:r>
            <a:r>
              <a:rPr lang="en-US" altLang="en-US" sz="3400" b="1" dirty="0">
                <a:solidFill>
                  <a:srgbClr val="217DC9"/>
                </a:solidFill>
              </a:rPr>
              <a:t> </a:t>
            </a:r>
            <a:r>
              <a:rPr lang="en-US" altLang="en-US" sz="3400" b="1" dirty="0" err="1">
                <a:solidFill>
                  <a:srgbClr val="217DC9"/>
                </a:solidFill>
              </a:rPr>
              <a:t>zaštita</a:t>
            </a:r>
            <a:r>
              <a:rPr lang="en-US" altLang="en-US" sz="3400" b="1" dirty="0">
                <a:solidFill>
                  <a:srgbClr val="217DC9"/>
                </a:solidFill>
              </a:rPr>
              <a:t> </a:t>
            </a:r>
            <a:r>
              <a:rPr lang="en-US" altLang="en-US" sz="3400" b="1" dirty="0" err="1">
                <a:solidFill>
                  <a:srgbClr val="217DC9"/>
                </a:solidFill>
              </a:rPr>
              <a:t>kao</a:t>
            </a:r>
            <a:r>
              <a:rPr lang="en-US" altLang="en-US" sz="3400" b="1" dirty="0">
                <a:solidFill>
                  <a:srgbClr val="217DC9"/>
                </a:solidFill>
              </a:rPr>
              <a:t> </a:t>
            </a:r>
            <a:r>
              <a:rPr lang="en-US" altLang="en-US" sz="3400" b="1" dirty="0" err="1">
                <a:solidFill>
                  <a:srgbClr val="217DC9"/>
                </a:solidFill>
              </a:rPr>
              <a:t>i</a:t>
            </a:r>
            <a:r>
              <a:rPr lang="en-US" altLang="en-US" sz="3400" b="1" dirty="0">
                <a:solidFill>
                  <a:srgbClr val="217DC9"/>
                </a:solidFill>
              </a:rPr>
              <a:t> </a:t>
            </a:r>
            <a:r>
              <a:rPr lang="en-US" altLang="en-US" sz="3400" b="1" dirty="0" err="1">
                <a:solidFill>
                  <a:srgbClr val="217DC9"/>
                </a:solidFill>
              </a:rPr>
              <a:t>kada</a:t>
            </a:r>
            <a:r>
              <a:rPr lang="en-US" altLang="en-US" sz="3400" b="1" dirty="0">
                <a:solidFill>
                  <a:srgbClr val="217DC9"/>
                </a:solidFill>
              </a:rPr>
              <a:t> bi se one dale </a:t>
            </a:r>
            <a:r>
              <a:rPr lang="en-US" altLang="en-US" sz="3400" b="1" dirty="0" err="1">
                <a:solidFill>
                  <a:srgbClr val="217DC9"/>
                </a:solidFill>
              </a:rPr>
              <a:t>pojedinačno</a:t>
            </a:r>
            <a:r>
              <a:rPr lang="en-US" altLang="en-US" sz="3400" b="1" dirty="0">
                <a:solidFill>
                  <a:srgbClr val="217DC9"/>
                </a:solidFill>
              </a:rPr>
              <a:t>, a </a:t>
            </a:r>
            <a:r>
              <a:rPr lang="en-US" altLang="en-US" sz="3400" b="1" dirty="0" err="1">
                <a:solidFill>
                  <a:srgbClr val="217DC9"/>
                </a:solidFill>
              </a:rPr>
              <a:t>manjim</a:t>
            </a:r>
            <a:r>
              <a:rPr lang="en-US" altLang="en-US" sz="3400" b="1" dirty="0">
                <a:solidFill>
                  <a:srgbClr val="217DC9"/>
                </a:solidFill>
              </a:rPr>
              <a:t> </a:t>
            </a:r>
            <a:r>
              <a:rPr lang="en-US" altLang="en-US" sz="3400" b="1" dirty="0" err="1">
                <a:solidFill>
                  <a:srgbClr val="217DC9"/>
                </a:solidFill>
              </a:rPr>
              <a:t>brojem</a:t>
            </a:r>
            <a:r>
              <a:rPr lang="en-US" altLang="en-US" sz="3400" b="1" dirty="0">
                <a:solidFill>
                  <a:srgbClr val="217DC9"/>
                </a:solidFill>
              </a:rPr>
              <a:t> </a:t>
            </a:r>
            <a:r>
              <a:rPr lang="en-US" altLang="en-US" sz="3400" b="1" dirty="0" err="1">
                <a:solidFill>
                  <a:srgbClr val="217DC9"/>
                </a:solidFill>
              </a:rPr>
              <a:t>poseta</a:t>
            </a:r>
            <a:r>
              <a:rPr lang="en-US" altLang="en-US" sz="3400" b="1" dirty="0">
                <a:solidFill>
                  <a:srgbClr val="217DC9"/>
                </a:solidFill>
              </a:rPr>
              <a:t> </a:t>
            </a:r>
            <a:r>
              <a:rPr lang="en-US" altLang="en-US" sz="3400" b="1" dirty="0" err="1">
                <a:solidFill>
                  <a:srgbClr val="217DC9"/>
                </a:solidFill>
              </a:rPr>
              <a:t>lekaru</a:t>
            </a:r>
            <a:r>
              <a:rPr lang="en-US" altLang="en-US" sz="3400" b="1" dirty="0">
                <a:solidFill>
                  <a:srgbClr val="217DC9"/>
                </a:solidFill>
              </a:rPr>
              <a:t> </a:t>
            </a:r>
            <a:r>
              <a:rPr lang="en-US" altLang="en-US" sz="3400" b="1" dirty="0" err="1">
                <a:solidFill>
                  <a:srgbClr val="217DC9"/>
                </a:solidFill>
              </a:rPr>
              <a:t>istovremeno</a:t>
            </a:r>
            <a:r>
              <a:rPr lang="en-US" altLang="en-US" sz="3400" b="1" dirty="0">
                <a:solidFill>
                  <a:srgbClr val="217DC9"/>
                </a:solidFill>
              </a:rPr>
              <a:t> se </a:t>
            </a:r>
            <a:r>
              <a:rPr lang="en-US" altLang="en-US" sz="3400" b="1" dirty="0" err="1">
                <a:solidFill>
                  <a:srgbClr val="217DC9"/>
                </a:solidFill>
              </a:rPr>
              <a:t>zaštiti</a:t>
            </a:r>
            <a:r>
              <a:rPr lang="en-US" altLang="en-US" sz="3400" b="1" dirty="0">
                <a:solidFill>
                  <a:srgbClr val="217DC9"/>
                </a:solidFill>
              </a:rPr>
              <a:t> </a:t>
            </a:r>
            <a:r>
              <a:rPr lang="en-US" altLang="en-US" sz="3400" b="1" dirty="0" err="1">
                <a:solidFill>
                  <a:srgbClr val="217DC9"/>
                </a:solidFill>
              </a:rPr>
              <a:t>više</a:t>
            </a:r>
            <a:r>
              <a:rPr lang="en-US" altLang="en-US" sz="3400" b="1" dirty="0">
                <a:solidFill>
                  <a:srgbClr val="217DC9"/>
                </a:solidFill>
              </a:rPr>
              <a:t> </a:t>
            </a:r>
            <a:r>
              <a:rPr lang="en-US" altLang="en-US" sz="3400" b="1" dirty="0" err="1">
                <a:solidFill>
                  <a:srgbClr val="217DC9"/>
                </a:solidFill>
              </a:rPr>
              <a:t>dece</a:t>
            </a:r>
            <a:r>
              <a:rPr lang="en-US" altLang="en-US" sz="3400" b="1" dirty="0">
                <a:solidFill>
                  <a:srgbClr val="217DC9"/>
                </a:solidFill>
              </a:rPr>
              <a:t> od </a:t>
            </a:r>
            <a:r>
              <a:rPr lang="en-US" altLang="en-US" sz="3400" b="1" dirty="0" err="1">
                <a:solidFill>
                  <a:srgbClr val="217DC9"/>
                </a:solidFill>
              </a:rPr>
              <a:t>više</a:t>
            </a:r>
            <a:r>
              <a:rPr lang="en-US" altLang="en-US" sz="3400" b="1" dirty="0">
                <a:solidFill>
                  <a:srgbClr val="217DC9"/>
                </a:solidFill>
              </a:rPr>
              <a:t> </a:t>
            </a:r>
            <a:r>
              <a:rPr lang="en-US" altLang="en-US" sz="3400" b="1" dirty="0" err="1">
                <a:solidFill>
                  <a:srgbClr val="217DC9"/>
                </a:solidFill>
              </a:rPr>
              <a:t>različitih</a:t>
            </a:r>
            <a:r>
              <a:rPr lang="en-US" altLang="en-US" sz="3400" b="1" dirty="0">
                <a:solidFill>
                  <a:srgbClr val="217DC9"/>
                </a:solidFill>
              </a:rPr>
              <a:t> </a:t>
            </a:r>
            <a:r>
              <a:rPr lang="en-US" altLang="en-US" sz="3400" b="1" dirty="0" err="1">
                <a:solidFill>
                  <a:srgbClr val="217DC9"/>
                </a:solidFill>
              </a:rPr>
              <a:t>oboljenja</a:t>
            </a:r>
            <a:r>
              <a:rPr lang="en-US" altLang="en-US" sz="3400" b="1" dirty="0">
                <a:solidFill>
                  <a:srgbClr val="217DC9"/>
                </a:solidFill>
              </a:rPr>
              <a:t>.</a:t>
            </a:r>
          </a:p>
          <a:p>
            <a:r>
              <a:rPr lang="en-US" altLang="en-US" sz="3400" b="1" dirty="0" err="1">
                <a:solidFill>
                  <a:srgbClr val="217DC9"/>
                </a:solidFill>
              </a:rPr>
              <a:t>Dugogodišnji</a:t>
            </a:r>
            <a:r>
              <a:rPr lang="en-US" altLang="en-US" sz="3400" b="1" dirty="0">
                <a:solidFill>
                  <a:srgbClr val="217DC9"/>
                </a:solidFill>
              </a:rPr>
              <a:t> </a:t>
            </a:r>
            <a:r>
              <a:rPr lang="en-US" altLang="en-US" sz="3400" b="1" dirty="0" err="1">
                <a:solidFill>
                  <a:srgbClr val="217DC9"/>
                </a:solidFill>
              </a:rPr>
              <a:t>visok</a:t>
            </a:r>
            <a:r>
              <a:rPr lang="en-US" altLang="en-US" sz="3400" b="1" dirty="0">
                <a:solidFill>
                  <a:srgbClr val="217DC9"/>
                </a:solidFill>
              </a:rPr>
              <a:t> </a:t>
            </a:r>
            <a:r>
              <a:rPr lang="en-US" altLang="en-US" sz="3400" b="1" dirty="0" err="1">
                <a:solidFill>
                  <a:srgbClr val="217DC9"/>
                </a:solidFill>
              </a:rPr>
              <a:t>obuhvat</a:t>
            </a:r>
            <a:r>
              <a:rPr lang="en-US" altLang="en-US" sz="3400" b="1" dirty="0">
                <a:solidFill>
                  <a:srgbClr val="217DC9"/>
                </a:solidFill>
              </a:rPr>
              <a:t> </a:t>
            </a:r>
            <a:r>
              <a:rPr lang="en-US" altLang="en-US" sz="3400" b="1" dirty="0" err="1">
                <a:solidFill>
                  <a:srgbClr val="217DC9"/>
                </a:solidFill>
              </a:rPr>
              <a:t>vakcinama</a:t>
            </a:r>
            <a:r>
              <a:rPr lang="en-US" altLang="en-US" sz="3400" b="1" dirty="0">
                <a:solidFill>
                  <a:srgbClr val="217DC9"/>
                </a:solidFill>
              </a:rPr>
              <a:t> </a:t>
            </a:r>
            <a:r>
              <a:rPr lang="en-US" altLang="en-US" sz="3400" b="1" dirty="0" err="1">
                <a:solidFill>
                  <a:srgbClr val="217DC9"/>
                </a:solidFill>
              </a:rPr>
              <a:t>doprinosi</a:t>
            </a:r>
            <a:r>
              <a:rPr lang="en-US" altLang="en-US" sz="3400" b="1" dirty="0">
                <a:solidFill>
                  <a:srgbClr val="217DC9"/>
                </a:solidFill>
              </a:rPr>
              <a:t> tome da se </a:t>
            </a:r>
            <a:r>
              <a:rPr lang="en-US" altLang="en-US" sz="3400" b="1" dirty="0" err="1">
                <a:solidFill>
                  <a:srgbClr val="217DC9"/>
                </a:solidFill>
              </a:rPr>
              <a:t>neke</a:t>
            </a:r>
            <a:r>
              <a:rPr lang="en-US" altLang="en-US" sz="3400" b="1" dirty="0">
                <a:solidFill>
                  <a:srgbClr val="217DC9"/>
                </a:solidFill>
              </a:rPr>
              <a:t> </a:t>
            </a:r>
            <a:r>
              <a:rPr lang="en-US" altLang="en-US" sz="3400" b="1" dirty="0" err="1">
                <a:solidFill>
                  <a:srgbClr val="217DC9"/>
                </a:solidFill>
              </a:rPr>
              <a:t>zarazne</a:t>
            </a:r>
            <a:r>
              <a:rPr lang="en-US" altLang="en-US" sz="3400" b="1" dirty="0">
                <a:solidFill>
                  <a:srgbClr val="217DC9"/>
                </a:solidFill>
              </a:rPr>
              <a:t> </a:t>
            </a:r>
            <a:r>
              <a:rPr lang="en-US" altLang="en-US" sz="3400" b="1" dirty="0" err="1">
                <a:solidFill>
                  <a:srgbClr val="217DC9"/>
                </a:solidFill>
              </a:rPr>
              <a:t>bolesti</a:t>
            </a:r>
            <a:r>
              <a:rPr lang="en-US" altLang="en-US" sz="3400" b="1" dirty="0">
                <a:solidFill>
                  <a:srgbClr val="217DC9"/>
                </a:solidFill>
              </a:rPr>
              <a:t> </a:t>
            </a:r>
            <a:r>
              <a:rPr lang="en-US" altLang="en-US" sz="3400" b="1" dirty="0" err="1">
                <a:solidFill>
                  <a:srgbClr val="217DC9"/>
                </a:solidFill>
              </a:rPr>
              <a:t>iskorene</a:t>
            </a:r>
            <a:r>
              <a:rPr lang="en-US" altLang="en-US" sz="3400" b="1" dirty="0">
                <a:solidFill>
                  <a:srgbClr val="217DC9"/>
                </a:solidFill>
              </a:rPr>
              <a:t> </a:t>
            </a:r>
            <a:r>
              <a:rPr lang="en-US" altLang="en-US" sz="3400" b="1" dirty="0" err="1">
                <a:solidFill>
                  <a:srgbClr val="217DC9"/>
                </a:solidFill>
              </a:rPr>
              <a:t>ili</a:t>
            </a:r>
            <a:r>
              <a:rPr lang="en-US" altLang="en-US" sz="3400" b="1" dirty="0">
                <a:solidFill>
                  <a:srgbClr val="217DC9"/>
                </a:solidFill>
              </a:rPr>
              <a:t> </a:t>
            </a:r>
            <a:r>
              <a:rPr lang="en-US" altLang="en-US" sz="3400" b="1" dirty="0" err="1">
                <a:solidFill>
                  <a:srgbClr val="217DC9"/>
                </a:solidFill>
              </a:rPr>
              <a:t>svedu</a:t>
            </a:r>
            <a:r>
              <a:rPr lang="en-US" altLang="en-US" sz="3400" b="1" dirty="0">
                <a:solidFill>
                  <a:srgbClr val="217DC9"/>
                </a:solidFill>
              </a:rPr>
              <a:t> </a:t>
            </a:r>
            <a:r>
              <a:rPr lang="en-US" altLang="en-US" sz="3400" b="1" dirty="0" err="1">
                <a:solidFill>
                  <a:srgbClr val="217DC9"/>
                </a:solidFill>
              </a:rPr>
              <a:t>na</a:t>
            </a:r>
            <a:r>
              <a:rPr lang="en-US" altLang="en-US" sz="3400" b="1" dirty="0">
                <a:solidFill>
                  <a:srgbClr val="217DC9"/>
                </a:solidFill>
              </a:rPr>
              <a:t> </a:t>
            </a:r>
            <a:r>
              <a:rPr lang="en-US" altLang="en-US" sz="3400" b="1" dirty="0" err="1">
                <a:solidFill>
                  <a:srgbClr val="217DC9"/>
                </a:solidFill>
              </a:rPr>
              <a:t>retku</a:t>
            </a:r>
            <a:r>
              <a:rPr lang="en-US" altLang="en-US" sz="3400" b="1" dirty="0">
                <a:solidFill>
                  <a:srgbClr val="217DC9"/>
                </a:solidFill>
              </a:rPr>
              <a:t> </a:t>
            </a:r>
            <a:r>
              <a:rPr lang="en-US" altLang="en-US" sz="3400" b="1" dirty="0" err="1">
                <a:solidFill>
                  <a:srgbClr val="217DC9"/>
                </a:solidFill>
              </a:rPr>
              <a:t>pojavu</a:t>
            </a:r>
            <a:r>
              <a:rPr lang="en-US" altLang="en-US" sz="3400" b="1" dirty="0">
                <a:solidFill>
                  <a:srgbClr val="217DC9"/>
                </a:solidFill>
              </a:rPr>
              <a:t>.</a:t>
            </a:r>
          </a:p>
          <a:p>
            <a:r>
              <a:rPr lang="en-US" altLang="en-US" sz="3400" b="1" dirty="0" err="1">
                <a:solidFill>
                  <a:srgbClr val="217DC9"/>
                </a:solidFill>
              </a:rPr>
              <a:t>Kolektivni</a:t>
            </a:r>
            <a:r>
              <a:rPr lang="en-US" altLang="en-US" sz="3400" b="1" dirty="0">
                <a:solidFill>
                  <a:srgbClr val="217DC9"/>
                </a:solidFill>
              </a:rPr>
              <a:t> </a:t>
            </a:r>
            <a:r>
              <a:rPr lang="en-US" altLang="en-US" sz="3400" b="1" dirty="0" err="1">
                <a:solidFill>
                  <a:srgbClr val="217DC9"/>
                </a:solidFill>
              </a:rPr>
              <a:t>imunitet</a:t>
            </a:r>
            <a:r>
              <a:rPr lang="en-US" altLang="en-US" sz="3400" b="1" dirty="0">
                <a:solidFill>
                  <a:srgbClr val="217DC9"/>
                </a:solidFill>
              </a:rPr>
              <a:t> se </a:t>
            </a:r>
            <a:r>
              <a:rPr lang="en-US" altLang="en-US" sz="3400" b="1" dirty="0" err="1">
                <a:solidFill>
                  <a:srgbClr val="217DC9"/>
                </a:solidFill>
              </a:rPr>
              <a:t>obezbeđuje</a:t>
            </a:r>
            <a:r>
              <a:rPr lang="en-US" altLang="en-US" sz="3400" b="1" dirty="0">
                <a:solidFill>
                  <a:srgbClr val="217DC9"/>
                </a:solidFill>
              </a:rPr>
              <a:t> </a:t>
            </a:r>
            <a:r>
              <a:rPr lang="en-US" altLang="en-US" sz="3400" b="1" dirty="0" err="1">
                <a:solidFill>
                  <a:srgbClr val="217DC9"/>
                </a:solidFill>
              </a:rPr>
              <a:t>samo</a:t>
            </a:r>
            <a:r>
              <a:rPr lang="en-US" altLang="en-US" sz="3400" b="1" dirty="0">
                <a:solidFill>
                  <a:srgbClr val="217DC9"/>
                </a:solidFill>
              </a:rPr>
              <a:t> </a:t>
            </a:r>
            <a:r>
              <a:rPr lang="en-US" altLang="en-US" sz="3400" b="1" dirty="0" err="1">
                <a:solidFill>
                  <a:srgbClr val="217DC9"/>
                </a:solidFill>
              </a:rPr>
              <a:t>visokim</a:t>
            </a:r>
            <a:r>
              <a:rPr lang="en-US" altLang="en-US" sz="3400" b="1" dirty="0">
                <a:solidFill>
                  <a:srgbClr val="217DC9"/>
                </a:solidFill>
              </a:rPr>
              <a:t> % </a:t>
            </a:r>
            <a:r>
              <a:rPr lang="en-US" altLang="en-US" sz="3400" b="1" dirty="0" err="1">
                <a:solidFill>
                  <a:srgbClr val="217DC9"/>
                </a:solidFill>
              </a:rPr>
              <a:t>vakcinisanih</a:t>
            </a:r>
            <a:r>
              <a:rPr lang="en-US" altLang="en-US" sz="3400" b="1" dirty="0">
                <a:solidFill>
                  <a:srgbClr val="217DC9"/>
                </a:solidFill>
              </a:rPr>
              <a:t>. </a:t>
            </a:r>
            <a:r>
              <a:rPr lang="sr-Cyrl-CS" altLang="en-US" sz="3400" b="1" dirty="0">
                <a:solidFill>
                  <a:srgbClr val="217DC9"/>
                </a:solidFill>
              </a:rPr>
              <a:t>	</a:t>
            </a:r>
            <a:endParaRPr lang="en-US" altLang="en-US" sz="3400" b="1" dirty="0">
              <a:solidFill>
                <a:srgbClr val="217DC9"/>
              </a:solidFill>
            </a:endParaRPr>
          </a:p>
        </p:txBody>
      </p:sp>
      <p:sp>
        <p:nvSpPr>
          <p:cNvPr id="79877" name="Text Box 5"/>
          <p:cNvSpPr txBox="1">
            <a:spLocks noChangeArrowheads="1"/>
          </p:cNvSpPr>
          <p:nvPr/>
        </p:nvSpPr>
        <p:spPr bwMode="auto">
          <a:xfrm>
            <a:off x="2669599" y="343782"/>
            <a:ext cx="6852814" cy="792513"/>
          </a:xfrm>
          <a:prstGeom prst="rect">
            <a:avLst/>
          </a:prstGeom>
          <a:noFill/>
          <a:ln w="9525">
            <a:noFill/>
            <a:miter lim="800000"/>
            <a:headEnd/>
            <a:tailEnd/>
          </a:ln>
          <a:effectLst/>
        </p:spPr>
        <p:txBody>
          <a:bodyPr wrap="none" lIns="114288" tIns="57144" rIns="114288" bIns="57144">
            <a:spAutoFit/>
          </a:bodyPr>
          <a:lstStyle>
            <a:lvl1pPr marL="342900" indent="-342900" defTabSz="658813">
              <a:defRPr sz="1300">
                <a:solidFill>
                  <a:schemeClr val="tx1"/>
                </a:solidFill>
                <a:latin typeface="Arial" panose="020B0604020202020204" pitchFamily="34" charset="0"/>
                <a:cs typeface="Arial" panose="020B0604020202020204" pitchFamily="34" charset="0"/>
              </a:defRPr>
            </a:lvl1pPr>
            <a:lvl2pPr marL="742950" indent="-285750" defTabSz="658813">
              <a:defRPr sz="1300">
                <a:solidFill>
                  <a:schemeClr val="tx1"/>
                </a:solidFill>
                <a:latin typeface="Arial" panose="020B0604020202020204" pitchFamily="34" charset="0"/>
                <a:cs typeface="Arial" panose="020B0604020202020204" pitchFamily="34" charset="0"/>
              </a:defRPr>
            </a:lvl2pPr>
            <a:lvl3pPr marL="1143000" indent="-228600" defTabSz="658813">
              <a:defRPr sz="1300">
                <a:solidFill>
                  <a:schemeClr val="tx1"/>
                </a:solidFill>
                <a:latin typeface="Arial" panose="020B0604020202020204" pitchFamily="34" charset="0"/>
                <a:cs typeface="Arial" panose="020B0604020202020204" pitchFamily="34" charset="0"/>
              </a:defRPr>
            </a:lvl3pPr>
            <a:lvl4pPr marL="1600200" indent="-228600" defTabSz="658813">
              <a:defRPr sz="1300">
                <a:solidFill>
                  <a:schemeClr val="tx1"/>
                </a:solidFill>
                <a:latin typeface="Arial" panose="020B0604020202020204" pitchFamily="34" charset="0"/>
                <a:cs typeface="Arial" panose="020B0604020202020204" pitchFamily="34" charset="0"/>
              </a:defRPr>
            </a:lvl4pPr>
            <a:lvl5pPr marL="2057400" indent="-228600" defTabSz="658813">
              <a:defRPr sz="1300">
                <a:solidFill>
                  <a:schemeClr val="tx1"/>
                </a:solidFill>
                <a:latin typeface="Arial" panose="020B0604020202020204" pitchFamily="34" charset="0"/>
                <a:cs typeface="Arial" panose="020B0604020202020204" pitchFamily="34" charset="0"/>
              </a:defRPr>
            </a:lvl5pPr>
            <a:lvl6pPr marL="25146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9pPr>
          </a:lstStyle>
          <a:p>
            <a:pPr algn="ctr">
              <a:defRPr/>
            </a:pPr>
            <a:r>
              <a:rPr lang="sr-Latn-RS" altLang="en-US" sz="4400" b="1" dirty="0" smtClean="0">
                <a:solidFill>
                  <a:srgbClr val="217DC9"/>
                </a:solidFill>
                <a:effectLst>
                  <a:outerShdw blurRad="38100" dist="38100" dir="2700000" algn="tl">
                    <a:srgbClr val="C0C0C0"/>
                  </a:outerShdw>
                </a:effectLst>
              </a:rPr>
              <a:t>Činjenice o vakcinama</a:t>
            </a:r>
            <a:r>
              <a:rPr lang="en-US" altLang="en-US" sz="4400" b="1" dirty="0" smtClean="0">
                <a:solidFill>
                  <a:srgbClr val="217DC9"/>
                </a:solidFill>
                <a:effectLst>
                  <a:outerShdw blurRad="38100" dist="38100" dir="2700000" algn="tl">
                    <a:srgbClr val="C0C0C0"/>
                  </a:outerShdw>
                </a:effectLst>
              </a:rPr>
              <a:t>…</a:t>
            </a:r>
            <a:endParaRPr lang="en-US" altLang="en-US" sz="4400" b="1" dirty="0">
              <a:solidFill>
                <a:srgbClr val="217DC9"/>
              </a:solidFill>
              <a:effectLst>
                <a:outerShdw blurRad="38100" dist="38100" dir="2700000" algn="tl">
                  <a:srgbClr val="C0C0C0"/>
                </a:outerShdw>
              </a:effectLst>
            </a:endParaRPr>
          </a:p>
        </p:txBody>
      </p:sp>
      <p:pic>
        <p:nvPicPr>
          <p:cNvPr id="5" name="Picture 3"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182579" y="4874014"/>
            <a:ext cx="2009422" cy="19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03769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p:cNvSpPr>
          <p:nvPr/>
        </p:nvSpPr>
        <p:spPr bwMode="auto">
          <a:xfrm>
            <a:off x="792581" y="1563882"/>
            <a:ext cx="9960505" cy="4302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88" tIns="41143" rIns="82288" bIns="41143"/>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r>
              <a:rPr lang="en-US" altLang="en-US" sz="3600" b="1" dirty="0" err="1">
                <a:solidFill>
                  <a:srgbClr val="217DC9"/>
                </a:solidFill>
              </a:rPr>
              <a:t>Vakcine</a:t>
            </a:r>
            <a:r>
              <a:rPr lang="en-US" altLang="en-US" sz="3600" b="1" dirty="0">
                <a:solidFill>
                  <a:srgbClr val="217DC9"/>
                </a:solidFill>
              </a:rPr>
              <a:t> </a:t>
            </a:r>
            <a:r>
              <a:rPr lang="en-US" altLang="en-US" sz="3600" b="1" dirty="0" err="1">
                <a:solidFill>
                  <a:srgbClr val="217DC9"/>
                </a:solidFill>
              </a:rPr>
              <a:t>su</a:t>
            </a:r>
            <a:r>
              <a:rPr lang="en-US" altLang="en-US" sz="3600" b="1" dirty="0">
                <a:solidFill>
                  <a:srgbClr val="217DC9"/>
                </a:solidFill>
              </a:rPr>
              <a:t> </a:t>
            </a:r>
            <a:r>
              <a:rPr lang="en-US" altLang="en-US" sz="3600" b="1" dirty="0" err="1">
                <a:solidFill>
                  <a:srgbClr val="217DC9"/>
                </a:solidFill>
              </a:rPr>
              <a:t>najbezbedniji</a:t>
            </a:r>
            <a:r>
              <a:rPr lang="en-US" altLang="en-US" sz="3600" b="1" dirty="0">
                <a:solidFill>
                  <a:srgbClr val="217DC9"/>
                </a:solidFill>
              </a:rPr>
              <a:t> </a:t>
            </a:r>
            <a:r>
              <a:rPr lang="en-US" altLang="en-US" sz="3600" b="1" dirty="0" err="1">
                <a:solidFill>
                  <a:srgbClr val="217DC9"/>
                </a:solidFill>
              </a:rPr>
              <a:t>lek</a:t>
            </a:r>
            <a:r>
              <a:rPr lang="en-US" altLang="en-US" sz="3600" b="1" dirty="0">
                <a:solidFill>
                  <a:srgbClr val="217DC9"/>
                </a:solidFill>
              </a:rPr>
              <a:t> u </a:t>
            </a:r>
            <a:r>
              <a:rPr lang="en-US" altLang="en-US" sz="3600" b="1" dirty="0" err="1">
                <a:solidFill>
                  <a:srgbClr val="217DC9"/>
                </a:solidFill>
              </a:rPr>
              <a:t>prevenciji</a:t>
            </a:r>
            <a:r>
              <a:rPr lang="en-US" altLang="en-US" sz="3600" b="1" dirty="0">
                <a:solidFill>
                  <a:srgbClr val="217DC9"/>
                </a:solidFill>
              </a:rPr>
              <a:t> </a:t>
            </a:r>
            <a:r>
              <a:rPr lang="en-US" altLang="en-US" sz="3600" b="1" dirty="0" err="1">
                <a:solidFill>
                  <a:srgbClr val="217DC9"/>
                </a:solidFill>
              </a:rPr>
              <a:t>bolesti</a:t>
            </a:r>
            <a:r>
              <a:rPr lang="en-US" altLang="en-US" sz="3600" b="1" dirty="0">
                <a:solidFill>
                  <a:srgbClr val="217DC9"/>
                </a:solidFill>
              </a:rPr>
              <a:t>. </a:t>
            </a:r>
          </a:p>
          <a:p>
            <a:r>
              <a:rPr lang="en-US" altLang="en-US" sz="3600" b="1" dirty="0" err="1">
                <a:solidFill>
                  <a:srgbClr val="217DC9"/>
                </a:solidFill>
              </a:rPr>
              <a:t>Sastojci</a:t>
            </a:r>
            <a:r>
              <a:rPr lang="en-US" altLang="en-US" sz="3600" b="1" dirty="0">
                <a:solidFill>
                  <a:srgbClr val="217DC9"/>
                </a:solidFill>
              </a:rPr>
              <a:t> u </a:t>
            </a:r>
            <a:r>
              <a:rPr lang="en-US" altLang="en-US" sz="3600" b="1" dirty="0" err="1">
                <a:solidFill>
                  <a:srgbClr val="217DC9"/>
                </a:solidFill>
              </a:rPr>
              <a:t>vakcinama</a:t>
            </a:r>
            <a:r>
              <a:rPr lang="en-US" altLang="en-US" sz="3600" b="1" dirty="0">
                <a:solidFill>
                  <a:srgbClr val="217DC9"/>
                </a:solidFill>
              </a:rPr>
              <a:t> </a:t>
            </a:r>
            <a:r>
              <a:rPr lang="en-US" altLang="en-US" sz="3600" b="1" dirty="0" err="1">
                <a:solidFill>
                  <a:srgbClr val="217DC9"/>
                </a:solidFill>
              </a:rPr>
              <a:t>su</a:t>
            </a:r>
            <a:r>
              <a:rPr lang="en-US" altLang="en-US" sz="3600" b="1" dirty="0">
                <a:solidFill>
                  <a:srgbClr val="217DC9"/>
                </a:solidFill>
              </a:rPr>
              <a:t> u </a:t>
            </a:r>
            <a:r>
              <a:rPr lang="en-US" altLang="en-US" sz="3600" b="1" dirty="0" err="1">
                <a:solidFill>
                  <a:srgbClr val="217DC9"/>
                </a:solidFill>
              </a:rPr>
              <a:t>količinama</a:t>
            </a:r>
            <a:r>
              <a:rPr lang="en-US" altLang="en-US" sz="3600" b="1" dirty="0">
                <a:solidFill>
                  <a:srgbClr val="217DC9"/>
                </a:solidFill>
              </a:rPr>
              <a:t> </a:t>
            </a:r>
            <a:r>
              <a:rPr lang="en-US" altLang="en-US" sz="3600" b="1" dirty="0" err="1">
                <a:solidFill>
                  <a:srgbClr val="217DC9"/>
                </a:solidFill>
              </a:rPr>
              <a:t>koje</a:t>
            </a:r>
            <a:r>
              <a:rPr lang="en-US" altLang="en-US" sz="3600" b="1" dirty="0">
                <a:solidFill>
                  <a:srgbClr val="217DC9"/>
                </a:solidFill>
              </a:rPr>
              <a:t> </a:t>
            </a:r>
            <a:r>
              <a:rPr lang="en-US" altLang="en-US" sz="3600" b="1" dirty="0" err="1">
                <a:solidFill>
                  <a:srgbClr val="217DC9"/>
                </a:solidFill>
              </a:rPr>
              <a:t>su</a:t>
            </a:r>
            <a:r>
              <a:rPr lang="en-US" altLang="en-US" sz="3600" b="1" dirty="0">
                <a:solidFill>
                  <a:srgbClr val="217DC9"/>
                </a:solidFill>
              </a:rPr>
              <a:t> </a:t>
            </a:r>
            <a:r>
              <a:rPr lang="en-US" altLang="en-US" sz="3600" b="1" dirty="0" err="1">
                <a:solidFill>
                  <a:srgbClr val="217DC9"/>
                </a:solidFill>
              </a:rPr>
              <a:t>neškodljive</a:t>
            </a:r>
            <a:r>
              <a:rPr lang="en-US" altLang="en-US" sz="3600" b="1" dirty="0">
                <a:solidFill>
                  <a:srgbClr val="217DC9"/>
                </a:solidFill>
              </a:rPr>
              <a:t> </a:t>
            </a:r>
            <a:r>
              <a:rPr lang="en-US" altLang="en-US" sz="3600" b="1" dirty="0" err="1">
                <a:solidFill>
                  <a:srgbClr val="217DC9"/>
                </a:solidFill>
              </a:rPr>
              <a:t>za</a:t>
            </a:r>
            <a:r>
              <a:rPr lang="en-US" altLang="en-US" sz="3600" b="1" dirty="0">
                <a:solidFill>
                  <a:srgbClr val="217DC9"/>
                </a:solidFill>
              </a:rPr>
              <a:t> </a:t>
            </a:r>
            <a:r>
              <a:rPr lang="en-US" altLang="en-US" sz="3600" b="1" dirty="0" err="1">
                <a:solidFill>
                  <a:srgbClr val="217DC9"/>
                </a:solidFill>
              </a:rPr>
              <a:t>vaše</a:t>
            </a:r>
            <a:r>
              <a:rPr lang="en-US" altLang="en-US" sz="3600" b="1" dirty="0">
                <a:solidFill>
                  <a:srgbClr val="217DC9"/>
                </a:solidFill>
              </a:rPr>
              <a:t> </a:t>
            </a:r>
            <a:r>
              <a:rPr lang="en-US" altLang="en-US" sz="3600" b="1" dirty="0" err="1">
                <a:solidFill>
                  <a:srgbClr val="217DC9"/>
                </a:solidFill>
              </a:rPr>
              <a:t>dete</a:t>
            </a:r>
            <a:r>
              <a:rPr lang="en-US" altLang="en-US" sz="3600" b="1" dirty="0">
                <a:solidFill>
                  <a:srgbClr val="217DC9"/>
                </a:solidFill>
              </a:rPr>
              <a:t>.</a:t>
            </a:r>
          </a:p>
          <a:p>
            <a:r>
              <a:rPr lang="en-US" altLang="en-US" sz="3600" b="1" dirty="0" err="1">
                <a:solidFill>
                  <a:srgbClr val="217DC9"/>
                </a:solidFill>
              </a:rPr>
              <a:t>Nema</a:t>
            </a:r>
            <a:r>
              <a:rPr lang="en-US" altLang="en-US" sz="3600" b="1" dirty="0">
                <a:solidFill>
                  <a:srgbClr val="217DC9"/>
                </a:solidFill>
              </a:rPr>
              <a:t> </a:t>
            </a:r>
            <a:r>
              <a:rPr lang="en-US" altLang="en-US" sz="3600" b="1" dirty="0" err="1">
                <a:solidFill>
                  <a:srgbClr val="217DC9"/>
                </a:solidFill>
              </a:rPr>
              <a:t>razlika</a:t>
            </a:r>
            <a:r>
              <a:rPr lang="en-US" altLang="en-US" sz="3600" b="1" dirty="0">
                <a:solidFill>
                  <a:srgbClr val="217DC9"/>
                </a:solidFill>
              </a:rPr>
              <a:t> u </a:t>
            </a:r>
            <a:r>
              <a:rPr lang="en-US" altLang="en-US" sz="3600" b="1" dirty="0" err="1">
                <a:solidFill>
                  <a:srgbClr val="217DC9"/>
                </a:solidFill>
              </a:rPr>
              <a:t>sastavu</a:t>
            </a:r>
            <a:r>
              <a:rPr lang="en-US" altLang="en-US" sz="3600" b="1" dirty="0">
                <a:solidFill>
                  <a:srgbClr val="217DC9"/>
                </a:solidFill>
              </a:rPr>
              <a:t> </a:t>
            </a:r>
            <a:r>
              <a:rPr lang="en-US" altLang="en-US" sz="3600" b="1" dirty="0" err="1">
                <a:solidFill>
                  <a:srgbClr val="217DC9"/>
                </a:solidFill>
              </a:rPr>
              <a:t>vakcina</a:t>
            </a:r>
            <a:r>
              <a:rPr lang="en-US" altLang="en-US" sz="3600" b="1" dirty="0">
                <a:solidFill>
                  <a:srgbClr val="217DC9"/>
                </a:solidFill>
              </a:rPr>
              <a:t> </a:t>
            </a:r>
            <a:r>
              <a:rPr lang="en-US" altLang="en-US" sz="3600" b="1" dirty="0" err="1">
                <a:solidFill>
                  <a:srgbClr val="217DC9"/>
                </a:solidFill>
              </a:rPr>
              <a:t>koje</a:t>
            </a:r>
            <a:r>
              <a:rPr lang="en-US" altLang="en-US" sz="3600" b="1" dirty="0">
                <a:solidFill>
                  <a:srgbClr val="217DC9"/>
                </a:solidFill>
              </a:rPr>
              <a:t> </a:t>
            </a:r>
            <a:r>
              <a:rPr lang="en-US" altLang="en-US" sz="3600" b="1" dirty="0" err="1">
                <a:solidFill>
                  <a:srgbClr val="217DC9"/>
                </a:solidFill>
              </a:rPr>
              <a:t>dobija</a:t>
            </a:r>
            <a:r>
              <a:rPr lang="en-US" altLang="en-US" sz="3600" b="1" dirty="0">
                <a:solidFill>
                  <a:srgbClr val="217DC9"/>
                </a:solidFill>
              </a:rPr>
              <a:t> </a:t>
            </a:r>
            <a:r>
              <a:rPr lang="en-US" altLang="en-US" sz="3600" b="1" dirty="0" err="1">
                <a:solidFill>
                  <a:srgbClr val="217DC9"/>
                </a:solidFill>
              </a:rPr>
              <a:t>vaše</a:t>
            </a:r>
            <a:r>
              <a:rPr lang="en-US" altLang="en-US" sz="3600" b="1" dirty="0">
                <a:solidFill>
                  <a:srgbClr val="217DC9"/>
                </a:solidFill>
              </a:rPr>
              <a:t> </a:t>
            </a:r>
            <a:r>
              <a:rPr lang="en-US" altLang="en-US" sz="3600" b="1" dirty="0" err="1">
                <a:solidFill>
                  <a:srgbClr val="217DC9"/>
                </a:solidFill>
              </a:rPr>
              <a:t>dete</a:t>
            </a:r>
            <a:r>
              <a:rPr lang="en-US" altLang="en-US" sz="3600" b="1" dirty="0">
                <a:solidFill>
                  <a:srgbClr val="217DC9"/>
                </a:solidFill>
              </a:rPr>
              <a:t> </a:t>
            </a:r>
            <a:r>
              <a:rPr lang="en-US" altLang="en-US" sz="3600" b="1" dirty="0" err="1">
                <a:solidFill>
                  <a:srgbClr val="217DC9"/>
                </a:solidFill>
              </a:rPr>
              <a:t>ili</a:t>
            </a:r>
            <a:r>
              <a:rPr lang="en-US" altLang="en-US" sz="3600" b="1" dirty="0">
                <a:solidFill>
                  <a:srgbClr val="217DC9"/>
                </a:solidFill>
              </a:rPr>
              <a:t> </a:t>
            </a:r>
            <a:r>
              <a:rPr lang="en-US" altLang="en-US" sz="3600" b="1" dirty="0" err="1">
                <a:solidFill>
                  <a:srgbClr val="217DC9"/>
                </a:solidFill>
              </a:rPr>
              <a:t>deca</a:t>
            </a:r>
            <a:r>
              <a:rPr lang="en-US" altLang="en-US" sz="3600" b="1" dirty="0">
                <a:solidFill>
                  <a:srgbClr val="217DC9"/>
                </a:solidFill>
              </a:rPr>
              <a:t> u </a:t>
            </a:r>
            <a:r>
              <a:rPr lang="en-US" altLang="en-US" sz="3600" b="1" dirty="0" err="1">
                <a:solidFill>
                  <a:srgbClr val="217DC9"/>
                </a:solidFill>
              </a:rPr>
              <a:t>razvijenim</a:t>
            </a:r>
            <a:r>
              <a:rPr lang="en-US" altLang="en-US" sz="3600" b="1" dirty="0">
                <a:solidFill>
                  <a:srgbClr val="217DC9"/>
                </a:solidFill>
              </a:rPr>
              <a:t> </a:t>
            </a:r>
            <a:r>
              <a:rPr lang="en-US" altLang="en-US" sz="3600" b="1" dirty="0" err="1">
                <a:solidFill>
                  <a:srgbClr val="217DC9"/>
                </a:solidFill>
              </a:rPr>
              <a:t>zemljama</a:t>
            </a:r>
            <a:r>
              <a:rPr lang="en-US" altLang="en-US" sz="3600" b="1" dirty="0">
                <a:solidFill>
                  <a:srgbClr val="217DC9"/>
                </a:solidFill>
              </a:rPr>
              <a:t>.</a:t>
            </a:r>
          </a:p>
          <a:p>
            <a:r>
              <a:rPr lang="en-US" altLang="en-US" sz="3600" b="1" dirty="0" err="1">
                <a:solidFill>
                  <a:srgbClr val="217DC9"/>
                </a:solidFill>
              </a:rPr>
              <a:t>Vakcinišite</a:t>
            </a:r>
            <a:r>
              <a:rPr lang="en-US" altLang="en-US" sz="3600" b="1" dirty="0">
                <a:solidFill>
                  <a:srgbClr val="217DC9"/>
                </a:solidFill>
              </a:rPr>
              <a:t> </a:t>
            </a:r>
            <a:r>
              <a:rPr lang="en-US" altLang="en-US" sz="3600" b="1" dirty="0" err="1">
                <a:solidFill>
                  <a:srgbClr val="217DC9"/>
                </a:solidFill>
              </a:rPr>
              <a:t>dete</a:t>
            </a:r>
            <a:r>
              <a:rPr lang="en-US" altLang="en-US" sz="3600" b="1" dirty="0">
                <a:solidFill>
                  <a:srgbClr val="217DC9"/>
                </a:solidFill>
              </a:rPr>
              <a:t> </a:t>
            </a:r>
            <a:r>
              <a:rPr lang="en-US" altLang="en-US" sz="3600" b="1" dirty="0" err="1">
                <a:solidFill>
                  <a:srgbClr val="217DC9"/>
                </a:solidFill>
              </a:rPr>
              <a:t>na</a:t>
            </a:r>
            <a:r>
              <a:rPr lang="en-US" altLang="en-US" sz="3600" b="1" dirty="0">
                <a:solidFill>
                  <a:srgbClr val="217DC9"/>
                </a:solidFill>
              </a:rPr>
              <a:t> </a:t>
            </a:r>
            <a:r>
              <a:rPr lang="en-US" altLang="en-US" sz="3600" b="1" dirty="0" err="1" smtClean="0">
                <a:solidFill>
                  <a:srgbClr val="217DC9"/>
                </a:solidFill>
              </a:rPr>
              <a:t>vreme</a:t>
            </a:r>
            <a:r>
              <a:rPr lang="en-US" altLang="en-US" sz="3600" b="1" dirty="0" smtClean="0">
                <a:solidFill>
                  <a:srgbClr val="217DC9"/>
                </a:solidFill>
              </a:rPr>
              <a:t> </a:t>
            </a:r>
            <a:r>
              <a:rPr lang="en-US" altLang="en-US" sz="3600" b="1" dirty="0" err="1">
                <a:solidFill>
                  <a:srgbClr val="217DC9"/>
                </a:solidFill>
              </a:rPr>
              <a:t>i</a:t>
            </a:r>
            <a:r>
              <a:rPr lang="en-US" altLang="en-US" sz="3600" b="1" dirty="0">
                <a:solidFill>
                  <a:srgbClr val="217DC9"/>
                </a:solidFill>
              </a:rPr>
              <a:t> ne </a:t>
            </a:r>
            <a:r>
              <a:rPr lang="en-US" altLang="en-US" sz="3600" b="1" dirty="0" err="1">
                <a:solidFill>
                  <a:srgbClr val="217DC9"/>
                </a:solidFill>
              </a:rPr>
              <a:t>brinite</a:t>
            </a:r>
            <a:r>
              <a:rPr lang="en-US" altLang="en-US" sz="3600" b="1" dirty="0">
                <a:solidFill>
                  <a:srgbClr val="217DC9"/>
                </a:solidFill>
              </a:rPr>
              <a:t>. </a:t>
            </a:r>
          </a:p>
        </p:txBody>
      </p:sp>
      <p:sp>
        <p:nvSpPr>
          <p:cNvPr id="79877" name="Text Box 5"/>
          <p:cNvSpPr txBox="1">
            <a:spLocks noChangeArrowheads="1"/>
          </p:cNvSpPr>
          <p:nvPr/>
        </p:nvSpPr>
        <p:spPr bwMode="auto">
          <a:xfrm>
            <a:off x="2669598" y="343782"/>
            <a:ext cx="6852814" cy="792513"/>
          </a:xfrm>
          <a:prstGeom prst="rect">
            <a:avLst/>
          </a:prstGeom>
          <a:noFill/>
          <a:ln w="9525">
            <a:noFill/>
            <a:miter lim="800000"/>
            <a:headEnd/>
            <a:tailEnd/>
          </a:ln>
          <a:effectLst/>
        </p:spPr>
        <p:txBody>
          <a:bodyPr wrap="none" lIns="114288" tIns="57144" rIns="114288" bIns="57144">
            <a:spAutoFit/>
          </a:bodyPr>
          <a:lstStyle>
            <a:lvl1pPr marL="342900" indent="-342900" defTabSz="658813">
              <a:defRPr sz="1300">
                <a:solidFill>
                  <a:schemeClr val="tx1"/>
                </a:solidFill>
                <a:latin typeface="Arial" panose="020B0604020202020204" pitchFamily="34" charset="0"/>
                <a:cs typeface="Arial" panose="020B0604020202020204" pitchFamily="34" charset="0"/>
              </a:defRPr>
            </a:lvl1pPr>
            <a:lvl2pPr marL="742950" indent="-285750" defTabSz="658813">
              <a:defRPr sz="1300">
                <a:solidFill>
                  <a:schemeClr val="tx1"/>
                </a:solidFill>
                <a:latin typeface="Arial" panose="020B0604020202020204" pitchFamily="34" charset="0"/>
                <a:cs typeface="Arial" panose="020B0604020202020204" pitchFamily="34" charset="0"/>
              </a:defRPr>
            </a:lvl2pPr>
            <a:lvl3pPr marL="1143000" indent="-228600" defTabSz="658813">
              <a:defRPr sz="1300">
                <a:solidFill>
                  <a:schemeClr val="tx1"/>
                </a:solidFill>
                <a:latin typeface="Arial" panose="020B0604020202020204" pitchFamily="34" charset="0"/>
                <a:cs typeface="Arial" panose="020B0604020202020204" pitchFamily="34" charset="0"/>
              </a:defRPr>
            </a:lvl3pPr>
            <a:lvl4pPr marL="1600200" indent="-228600" defTabSz="658813">
              <a:defRPr sz="1300">
                <a:solidFill>
                  <a:schemeClr val="tx1"/>
                </a:solidFill>
                <a:latin typeface="Arial" panose="020B0604020202020204" pitchFamily="34" charset="0"/>
                <a:cs typeface="Arial" panose="020B0604020202020204" pitchFamily="34" charset="0"/>
              </a:defRPr>
            </a:lvl4pPr>
            <a:lvl5pPr marL="2057400" indent="-228600" defTabSz="658813">
              <a:defRPr sz="1300">
                <a:solidFill>
                  <a:schemeClr val="tx1"/>
                </a:solidFill>
                <a:latin typeface="Arial" panose="020B0604020202020204" pitchFamily="34" charset="0"/>
                <a:cs typeface="Arial" panose="020B0604020202020204" pitchFamily="34" charset="0"/>
              </a:defRPr>
            </a:lvl5pPr>
            <a:lvl6pPr marL="25146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9pPr>
          </a:lstStyle>
          <a:p>
            <a:pPr algn="ctr">
              <a:defRPr/>
            </a:pPr>
            <a:r>
              <a:rPr lang="sr-Latn-RS" altLang="en-US" sz="4400" b="1" dirty="0" smtClean="0">
                <a:solidFill>
                  <a:srgbClr val="217DC9"/>
                </a:solidFill>
                <a:effectLst>
                  <a:outerShdw blurRad="38100" dist="38100" dir="2700000" algn="tl">
                    <a:srgbClr val="C0C0C0"/>
                  </a:outerShdw>
                </a:effectLst>
              </a:rPr>
              <a:t>Činjenice o vakcinama</a:t>
            </a:r>
            <a:r>
              <a:rPr lang="en-US" altLang="en-US" sz="4400" b="1" dirty="0" smtClean="0">
                <a:solidFill>
                  <a:srgbClr val="217DC9"/>
                </a:solidFill>
                <a:effectLst>
                  <a:outerShdw blurRad="38100" dist="38100" dir="2700000" algn="tl">
                    <a:srgbClr val="C0C0C0"/>
                  </a:outerShdw>
                </a:effectLst>
              </a:rPr>
              <a:t>…</a:t>
            </a:r>
            <a:endParaRPr lang="en-US" altLang="en-US" sz="4400" b="1" dirty="0">
              <a:solidFill>
                <a:srgbClr val="217DC9"/>
              </a:solidFill>
              <a:effectLst>
                <a:outerShdw blurRad="38100" dist="38100" dir="2700000" algn="tl">
                  <a:srgbClr val="C0C0C0"/>
                </a:outerShdw>
              </a:effectLst>
            </a:endParaRPr>
          </a:p>
        </p:txBody>
      </p:sp>
      <p:pic>
        <p:nvPicPr>
          <p:cNvPr id="6" name="Picture 3" descr="Logo_agitka_bela_pozadina"/>
          <p:cNvPicPr>
            <a:picLocks noChangeAspect="1" noChangeArrowheads="1"/>
          </p:cNvPicPr>
          <p:nvPr/>
        </p:nvPicPr>
        <p:blipFill>
          <a:blip r:embed="rId2">
            <a:extLst>
              <a:ext uri="{28A0092B-C50C-407E-A947-70E740481C1C}">
                <a14:useLocalDpi xmlns:a14="http://schemas.microsoft.com/office/drawing/2010/main" val="0"/>
              </a:ext>
            </a:extLst>
          </a:blip>
          <a:srcRect l="18001" t="11600" r="17999" b="21201"/>
          <a:stretch>
            <a:fillRect/>
          </a:stretch>
        </p:blipFill>
        <p:spPr bwMode="auto">
          <a:xfrm>
            <a:off x="10182579" y="4874014"/>
            <a:ext cx="2009422" cy="19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6506084"/>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p:cNvSpPr>
          <p:nvPr/>
        </p:nvSpPr>
        <p:spPr bwMode="auto">
          <a:xfrm>
            <a:off x="442625" y="1259342"/>
            <a:ext cx="11266311" cy="47009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88" tIns="41143" rIns="82288" bIns="41143"/>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r>
              <a:rPr lang="en-US" altLang="en-US" sz="3200" b="1" dirty="0" err="1">
                <a:solidFill>
                  <a:srgbClr val="217DC9"/>
                </a:solidFill>
              </a:rPr>
              <a:t>Nemojte</a:t>
            </a:r>
            <a:r>
              <a:rPr lang="en-US" altLang="en-US" sz="3200" b="1" dirty="0">
                <a:solidFill>
                  <a:srgbClr val="217DC9"/>
                </a:solidFill>
              </a:rPr>
              <a:t> </a:t>
            </a:r>
            <a:r>
              <a:rPr lang="en-US" altLang="en-US" sz="3200" b="1" dirty="0" err="1">
                <a:solidFill>
                  <a:srgbClr val="217DC9"/>
                </a:solidFill>
              </a:rPr>
              <a:t>čekati</a:t>
            </a:r>
            <a:r>
              <a:rPr lang="en-US" altLang="en-US" sz="3200" b="1" dirty="0">
                <a:solidFill>
                  <a:srgbClr val="217DC9"/>
                </a:solidFill>
              </a:rPr>
              <a:t> </a:t>
            </a:r>
            <a:r>
              <a:rPr lang="en-US" altLang="en-US" sz="3200" b="1" dirty="0" err="1">
                <a:solidFill>
                  <a:srgbClr val="217DC9"/>
                </a:solidFill>
              </a:rPr>
              <a:t>pojavu</a:t>
            </a:r>
            <a:r>
              <a:rPr lang="en-US" altLang="en-US" sz="3200" b="1" dirty="0">
                <a:solidFill>
                  <a:srgbClr val="217DC9"/>
                </a:solidFill>
              </a:rPr>
              <a:t> </a:t>
            </a:r>
            <a:r>
              <a:rPr lang="en-US" altLang="en-US" sz="3200" b="1" dirty="0" err="1">
                <a:solidFill>
                  <a:srgbClr val="217DC9"/>
                </a:solidFill>
              </a:rPr>
              <a:t>epidemije</a:t>
            </a:r>
            <a:r>
              <a:rPr lang="en-US" altLang="en-US" sz="3200" b="1" dirty="0">
                <a:solidFill>
                  <a:srgbClr val="217DC9"/>
                </a:solidFill>
              </a:rPr>
              <a:t> </a:t>
            </a:r>
            <a:r>
              <a:rPr lang="en-US" altLang="en-US" sz="3200" b="1" dirty="0" err="1">
                <a:solidFill>
                  <a:srgbClr val="217DC9"/>
                </a:solidFill>
              </a:rPr>
              <a:t>i</a:t>
            </a:r>
            <a:r>
              <a:rPr lang="en-US" altLang="en-US" sz="3200" b="1" dirty="0">
                <a:solidFill>
                  <a:srgbClr val="217DC9"/>
                </a:solidFill>
              </a:rPr>
              <a:t> </a:t>
            </a:r>
            <a:r>
              <a:rPr lang="en-US" altLang="en-US" sz="3200" b="1" dirty="0" err="1">
                <a:solidFill>
                  <a:srgbClr val="217DC9"/>
                </a:solidFill>
              </a:rPr>
              <a:t>rizikovati</a:t>
            </a:r>
            <a:r>
              <a:rPr lang="en-US" altLang="en-US" sz="3200" b="1" dirty="0">
                <a:solidFill>
                  <a:srgbClr val="217DC9"/>
                </a:solidFill>
              </a:rPr>
              <a:t> da </a:t>
            </a:r>
            <a:r>
              <a:rPr lang="en-US" altLang="en-US" sz="3200" b="1" dirty="0" err="1">
                <a:solidFill>
                  <a:srgbClr val="217DC9"/>
                </a:solidFill>
              </a:rPr>
              <a:t>dođe</a:t>
            </a:r>
            <a:r>
              <a:rPr lang="en-US" altLang="en-US" sz="3200" b="1" dirty="0">
                <a:solidFill>
                  <a:srgbClr val="217DC9"/>
                </a:solidFill>
              </a:rPr>
              <a:t> do </a:t>
            </a:r>
            <a:r>
              <a:rPr lang="en-US" altLang="en-US" sz="3200" b="1" dirty="0" err="1">
                <a:solidFill>
                  <a:srgbClr val="217DC9"/>
                </a:solidFill>
              </a:rPr>
              <a:t>ozbiljnog</a:t>
            </a:r>
            <a:r>
              <a:rPr lang="en-US" altLang="en-US" sz="3200" b="1" dirty="0">
                <a:solidFill>
                  <a:srgbClr val="217DC9"/>
                </a:solidFill>
              </a:rPr>
              <a:t> </a:t>
            </a:r>
            <a:r>
              <a:rPr lang="en-US" altLang="en-US" sz="3200" b="1" dirty="0" err="1">
                <a:solidFill>
                  <a:srgbClr val="217DC9"/>
                </a:solidFill>
              </a:rPr>
              <a:t>poremećaja</a:t>
            </a:r>
            <a:r>
              <a:rPr lang="en-US" altLang="en-US" sz="3200" b="1" dirty="0">
                <a:solidFill>
                  <a:srgbClr val="217DC9"/>
                </a:solidFill>
              </a:rPr>
              <a:t> </a:t>
            </a:r>
            <a:r>
              <a:rPr lang="en-US" altLang="en-US" sz="3200" b="1" dirty="0" err="1">
                <a:solidFill>
                  <a:srgbClr val="217DC9"/>
                </a:solidFill>
              </a:rPr>
              <a:t>zdravlja</a:t>
            </a:r>
            <a:r>
              <a:rPr lang="en-US" altLang="en-US" sz="3200" b="1" dirty="0">
                <a:solidFill>
                  <a:srgbClr val="217DC9"/>
                </a:solidFill>
              </a:rPr>
              <a:t> </a:t>
            </a:r>
            <a:r>
              <a:rPr lang="en-US" altLang="en-US" sz="3200" b="1" dirty="0" err="1">
                <a:solidFill>
                  <a:srgbClr val="217DC9"/>
                </a:solidFill>
              </a:rPr>
              <a:t>vašeg</a:t>
            </a:r>
            <a:r>
              <a:rPr lang="en-US" altLang="en-US" sz="3200" b="1" dirty="0">
                <a:solidFill>
                  <a:srgbClr val="217DC9"/>
                </a:solidFill>
              </a:rPr>
              <a:t> </a:t>
            </a:r>
            <a:r>
              <a:rPr lang="en-US" altLang="en-US" sz="3200" b="1" dirty="0" err="1">
                <a:solidFill>
                  <a:srgbClr val="217DC9"/>
                </a:solidFill>
              </a:rPr>
              <a:t>deteta</a:t>
            </a:r>
            <a:r>
              <a:rPr lang="en-US" altLang="en-US" sz="3200" b="1" dirty="0">
                <a:solidFill>
                  <a:srgbClr val="217DC9"/>
                </a:solidFill>
              </a:rPr>
              <a:t> </a:t>
            </a:r>
            <a:r>
              <a:rPr lang="en-US" altLang="en-US" sz="3200" b="1" dirty="0" err="1">
                <a:solidFill>
                  <a:srgbClr val="217DC9"/>
                </a:solidFill>
              </a:rPr>
              <a:t>odlaganjem</a:t>
            </a:r>
            <a:r>
              <a:rPr lang="en-US" altLang="en-US" sz="3200" b="1" dirty="0">
                <a:solidFill>
                  <a:srgbClr val="217DC9"/>
                </a:solidFill>
              </a:rPr>
              <a:t> </a:t>
            </a:r>
            <a:r>
              <a:rPr lang="en-US" altLang="en-US" sz="3200" b="1" dirty="0" err="1">
                <a:solidFill>
                  <a:srgbClr val="217DC9"/>
                </a:solidFill>
              </a:rPr>
              <a:t>vakcinacije</a:t>
            </a:r>
            <a:r>
              <a:rPr lang="en-US" altLang="en-US" sz="3200" b="1" dirty="0">
                <a:solidFill>
                  <a:srgbClr val="217DC9"/>
                </a:solidFill>
              </a:rPr>
              <a:t>.</a:t>
            </a:r>
          </a:p>
          <a:p>
            <a:r>
              <a:rPr lang="en-US" altLang="en-US" sz="3200" b="1" dirty="0" err="1">
                <a:solidFill>
                  <a:srgbClr val="217DC9"/>
                </a:solidFill>
              </a:rPr>
              <a:t>Pravo</a:t>
            </a:r>
            <a:r>
              <a:rPr lang="en-US" altLang="en-US" sz="3200" b="1" dirty="0">
                <a:solidFill>
                  <a:srgbClr val="217DC9"/>
                </a:solidFill>
              </a:rPr>
              <a:t> </a:t>
            </a:r>
            <a:r>
              <a:rPr lang="en-US" altLang="en-US" sz="3200" b="1" dirty="0" err="1">
                <a:solidFill>
                  <a:srgbClr val="217DC9"/>
                </a:solidFill>
              </a:rPr>
              <a:t>vašeg</a:t>
            </a:r>
            <a:r>
              <a:rPr lang="en-US" altLang="en-US" sz="3200" b="1" dirty="0">
                <a:solidFill>
                  <a:srgbClr val="217DC9"/>
                </a:solidFill>
              </a:rPr>
              <a:t> </a:t>
            </a:r>
            <a:r>
              <a:rPr lang="en-US" altLang="en-US" sz="3200" b="1" dirty="0" err="1">
                <a:solidFill>
                  <a:srgbClr val="217DC9"/>
                </a:solidFill>
              </a:rPr>
              <a:t>deteta</a:t>
            </a:r>
            <a:r>
              <a:rPr lang="en-US" altLang="en-US" sz="3200" b="1" dirty="0">
                <a:solidFill>
                  <a:srgbClr val="217DC9"/>
                </a:solidFill>
              </a:rPr>
              <a:t>, </a:t>
            </a:r>
            <a:r>
              <a:rPr lang="en-US" altLang="en-US" sz="3200" b="1" dirty="0" err="1">
                <a:solidFill>
                  <a:srgbClr val="217DC9"/>
                </a:solidFill>
              </a:rPr>
              <a:t>kao</a:t>
            </a:r>
            <a:r>
              <a:rPr lang="en-US" altLang="en-US" sz="3200" b="1" dirty="0">
                <a:solidFill>
                  <a:srgbClr val="217DC9"/>
                </a:solidFill>
              </a:rPr>
              <a:t> </a:t>
            </a:r>
            <a:r>
              <a:rPr lang="en-US" altLang="en-US" sz="3200" b="1" dirty="0" err="1">
                <a:solidFill>
                  <a:srgbClr val="217DC9"/>
                </a:solidFill>
              </a:rPr>
              <a:t>i</a:t>
            </a:r>
            <a:r>
              <a:rPr lang="en-US" altLang="en-US" sz="3200" b="1" dirty="0">
                <a:solidFill>
                  <a:srgbClr val="217DC9"/>
                </a:solidFill>
              </a:rPr>
              <a:t> </a:t>
            </a:r>
            <a:r>
              <a:rPr lang="en-US" altLang="en-US" sz="3200" b="1" dirty="0" err="1">
                <a:solidFill>
                  <a:srgbClr val="217DC9"/>
                </a:solidFill>
              </a:rPr>
              <a:t>sve</a:t>
            </a:r>
            <a:r>
              <a:rPr lang="en-US" altLang="en-US" sz="3200" b="1" dirty="0">
                <a:solidFill>
                  <a:srgbClr val="217DC9"/>
                </a:solidFill>
              </a:rPr>
              <a:t> </a:t>
            </a:r>
            <a:r>
              <a:rPr lang="en-US" altLang="en-US" sz="3200" b="1" dirty="0" err="1">
                <a:solidFill>
                  <a:srgbClr val="217DC9"/>
                </a:solidFill>
              </a:rPr>
              <a:t>dece</a:t>
            </a:r>
            <a:r>
              <a:rPr lang="en-US" altLang="en-US" sz="3200" b="1" dirty="0">
                <a:solidFill>
                  <a:srgbClr val="217DC9"/>
                </a:solidFill>
              </a:rPr>
              <a:t> </a:t>
            </a:r>
            <a:r>
              <a:rPr lang="en-US" altLang="en-US" sz="3200" b="1" dirty="0" err="1">
                <a:solidFill>
                  <a:srgbClr val="217DC9"/>
                </a:solidFill>
              </a:rPr>
              <a:t>sveta</a:t>
            </a:r>
            <a:r>
              <a:rPr lang="en-US" altLang="en-US" sz="3200" b="1" dirty="0">
                <a:solidFill>
                  <a:srgbClr val="217DC9"/>
                </a:solidFill>
              </a:rPr>
              <a:t>, je da </a:t>
            </a:r>
            <a:r>
              <a:rPr lang="en-US" altLang="en-US" sz="3200" b="1" dirty="0" err="1">
                <a:solidFill>
                  <a:srgbClr val="217DC9"/>
                </a:solidFill>
              </a:rPr>
              <a:t>bude</a:t>
            </a:r>
            <a:r>
              <a:rPr lang="en-US" altLang="en-US" sz="3200" b="1" dirty="0">
                <a:solidFill>
                  <a:srgbClr val="217DC9"/>
                </a:solidFill>
              </a:rPr>
              <a:t> </a:t>
            </a:r>
            <a:r>
              <a:rPr lang="en-US" altLang="en-US" sz="3200" b="1" dirty="0" err="1">
                <a:solidFill>
                  <a:srgbClr val="217DC9"/>
                </a:solidFill>
              </a:rPr>
              <a:t>vakcinisano</a:t>
            </a:r>
            <a:r>
              <a:rPr lang="en-US" altLang="en-US" sz="3200" b="1" dirty="0">
                <a:solidFill>
                  <a:srgbClr val="217DC9"/>
                </a:solidFill>
              </a:rPr>
              <a:t>. </a:t>
            </a:r>
            <a:r>
              <a:rPr lang="en-US" altLang="en-US" sz="3200" b="1" dirty="0" err="1">
                <a:solidFill>
                  <a:srgbClr val="217DC9"/>
                </a:solidFill>
              </a:rPr>
              <a:t>Nemojte</a:t>
            </a:r>
            <a:r>
              <a:rPr lang="en-US" altLang="en-US" sz="3200" b="1" dirty="0">
                <a:solidFill>
                  <a:srgbClr val="217DC9"/>
                </a:solidFill>
              </a:rPr>
              <a:t> mu to </a:t>
            </a:r>
            <a:r>
              <a:rPr lang="en-US" altLang="en-US" sz="3200" b="1" dirty="0" err="1">
                <a:solidFill>
                  <a:srgbClr val="217DC9"/>
                </a:solidFill>
              </a:rPr>
              <a:t>pravo</a:t>
            </a:r>
            <a:r>
              <a:rPr lang="en-US" altLang="en-US" sz="3200" b="1" dirty="0">
                <a:solidFill>
                  <a:srgbClr val="217DC9"/>
                </a:solidFill>
              </a:rPr>
              <a:t> </a:t>
            </a:r>
            <a:r>
              <a:rPr lang="en-US" altLang="en-US" sz="3200" b="1" dirty="0" err="1">
                <a:solidFill>
                  <a:srgbClr val="217DC9"/>
                </a:solidFill>
              </a:rPr>
              <a:t>uskratiti</a:t>
            </a:r>
            <a:r>
              <a:rPr lang="en-US" altLang="en-US" sz="3200" b="1" dirty="0">
                <a:solidFill>
                  <a:srgbClr val="217DC9"/>
                </a:solidFill>
              </a:rPr>
              <a:t>.</a:t>
            </a:r>
          </a:p>
          <a:p>
            <a:r>
              <a:rPr lang="en-US" altLang="en-US" sz="3200" b="1" dirty="0" err="1">
                <a:solidFill>
                  <a:srgbClr val="217DC9"/>
                </a:solidFill>
              </a:rPr>
              <a:t>Vakcinišite</a:t>
            </a:r>
            <a:r>
              <a:rPr lang="en-US" altLang="en-US" sz="3200" b="1" dirty="0">
                <a:solidFill>
                  <a:srgbClr val="217DC9"/>
                </a:solidFill>
              </a:rPr>
              <a:t> </a:t>
            </a:r>
            <a:r>
              <a:rPr lang="en-US" altLang="en-US" sz="3200" b="1" dirty="0" err="1">
                <a:solidFill>
                  <a:srgbClr val="217DC9"/>
                </a:solidFill>
              </a:rPr>
              <a:t>svoje</a:t>
            </a:r>
            <a:r>
              <a:rPr lang="en-US" altLang="en-US" sz="3200" b="1" dirty="0">
                <a:solidFill>
                  <a:srgbClr val="217DC9"/>
                </a:solidFill>
              </a:rPr>
              <a:t> </a:t>
            </a:r>
            <a:r>
              <a:rPr lang="en-US" altLang="en-US" sz="3200" b="1" dirty="0" err="1">
                <a:solidFill>
                  <a:srgbClr val="217DC9"/>
                </a:solidFill>
              </a:rPr>
              <a:t>dete</a:t>
            </a:r>
            <a:r>
              <a:rPr lang="en-US" altLang="en-US" sz="3200" b="1" dirty="0">
                <a:solidFill>
                  <a:srgbClr val="217DC9"/>
                </a:solidFill>
              </a:rPr>
              <a:t> </a:t>
            </a:r>
            <a:r>
              <a:rPr lang="en-US" altLang="en-US" sz="3200" b="1" dirty="0" err="1">
                <a:solidFill>
                  <a:srgbClr val="217DC9"/>
                </a:solidFill>
              </a:rPr>
              <a:t>i</a:t>
            </a:r>
            <a:r>
              <a:rPr lang="en-US" altLang="en-US" sz="3200" b="1" dirty="0">
                <a:solidFill>
                  <a:srgbClr val="217DC9"/>
                </a:solidFill>
              </a:rPr>
              <a:t> </a:t>
            </a:r>
            <a:r>
              <a:rPr lang="en-US" altLang="en-US" sz="3200" b="1" dirty="0" err="1">
                <a:solidFill>
                  <a:srgbClr val="217DC9"/>
                </a:solidFill>
              </a:rPr>
              <a:t>zaštitite</a:t>
            </a:r>
            <a:r>
              <a:rPr lang="en-US" altLang="en-US" sz="3200" b="1" dirty="0">
                <a:solidFill>
                  <a:srgbClr val="217DC9"/>
                </a:solidFill>
              </a:rPr>
              <a:t>                                </a:t>
            </a:r>
            <a:endParaRPr lang="sr-Latn-RS" altLang="en-US" sz="3200" b="1" dirty="0" smtClean="0">
              <a:solidFill>
                <a:srgbClr val="217DC9"/>
              </a:solidFill>
            </a:endParaRPr>
          </a:p>
          <a:p>
            <a:pPr marL="0" indent="0">
              <a:buNone/>
            </a:pPr>
            <a:r>
              <a:rPr lang="sr-Latn-RS" altLang="en-US" sz="3200" b="1" dirty="0">
                <a:solidFill>
                  <a:srgbClr val="217DC9"/>
                </a:solidFill>
              </a:rPr>
              <a:t> </a:t>
            </a:r>
            <a:r>
              <a:rPr lang="sr-Latn-RS" altLang="en-US" sz="3200" b="1" dirty="0" smtClean="0">
                <a:solidFill>
                  <a:srgbClr val="217DC9"/>
                </a:solidFill>
              </a:rPr>
              <a:t> </a:t>
            </a:r>
            <a:r>
              <a:rPr lang="en-US" altLang="en-US" sz="3200" b="1" dirty="0" err="1" smtClean="0">
                <a:solidFill>
                  <a:srgbClr val="217DC9"/>
                </a:solidFill>
              </a:rPr>
              <a:t>i</a:t>
            </a:r>
            <a:r>
              <a:rPr lang="en-US" altLang="en-US" sz="3200" b="1" dirty="0" smtClean="0">
                <a:solidFill>
                  <a:srgbClr val="217DC9"/>
                </a:solidFill>
              </a:rPr>
              <a:t> </a:t>
            </a:r>
            <a:r>
              <a:rPr lang="en-US" altLang="en-US" sz="3200" b="1" dirty="0" err="1">
                <a:solidFill>
                  <a:srgbClr val="217DC9"/>
                </a:solidFill>
              </a:rPr>
              <a:t>njega</a:t>
            </a:r>
            <a:r>
              <a:rPr lang="en-US" altLang="en-US" sz="3200" b="1" dirty="0">
                <a:solidFill>
                  <a:srgbClr val="217DC9"/>
                </a:solidFill>
              </a:rPr>
              <a:t> </a:t>
            </a:r>
            <a:r>
              <a:rPr lang="en-US" altLang="en-US" sz="3200" b="1" dirty="0" err="1">
                <a:solidFill>
                  <a:srgbClr val="217DC9"/>
                </a:solidFill>
              </a:rPr>
              <a:t>i</a:t>
            </a:r>
            <a:r>
              <a:rPr lang="en-US" altLang="en-US" sz="3200" b="1" dirty="0">
                <a:solidFill>
                  <a:srgbClr val="217DC9"/>
                </a:solidFill>
              </a:rPr>
              <a:t> </a:t>
            </a:r>
            <a:r>
              <a:rPr lang="en-US" altLang="en-US" sz="3200" b="1" dirty="0" err="1">
                <a:solidFill>
                  <a:srgbClr val="217DC9"/>
                </a:solidFill>
              </a:rPr>
              <a:t>njegove</a:t>
            </a:r>
            <a:r>
              <a:rPr lang="en-US" altLang="en-US" sz="3200" b="1" dirty="0">
                <a:solidFill>
                  <a:srgbClr val="217DC9"/>
                </a:solidFill>
              </a:rPr>
              <a:t> </a:t>
            </a:r>
            <a:r>
              <a:rPr lang="en-US" altLang="en-US" sz="3200" b="1" dirty="0" err="1">
                <a:solidFill>
                  <a:srgbClr val="217DC9"/>
                </a:solidFill>
              </a:rPr>
              <a:t>drugare</a:t>
            </a:r>
            <a:r>
              <a:rPr lang="en-US" altLang="en-US" sz="3200" b="1" dirty="0">
                <a:solidFill>
                  <a:srgbClr val="217DC9"/>
                </a:solidFill>
              </a:rPr>
              <a:t> </a:t>
            </a:r>
            <a:r>
              <a:rPr lang="en-US" altLang="en-US" sz="3200" b="1" dirty="0" err="1">
                <a:solidFill>
                  <a:srgbClr val="217DC9"/>
                </a:solidFill>
              </a:rPr>
              <a:t>iz</a:t>
            </a:r>
            <a:r>
              <a:rPr lang="en-US" altLang="en-US" sz="3200" b="1" dirty="0">
                <a:solidFill>
                  <a:srgbClr val="217DC9"/>
                </a:solidFill>
              </a:rPr>
              <a:t>                                               </a:t>
            </a:r>
            <a:r>
              <a:rPr lang="sr-Latn-RS" altLang="en-US" sz="3200" b="1" dirty="0" smtClean="0">
                <a:solidFill>
                  <a:srgbClr val="217DC9"/>
                </a:solidFill>
              </a:rPr>
              <a:t>  </a:t>
            </a:r>
          </a:p>
          <a:p>
            <a:pPr marL="0" indent="0">
              <a:buNone/>
            </a:pPr>
            <a:r>
              <a:rPr lang="sr-Latn-RS" altLang="en-US" sz="3200" b="1" dirty="0">
                <a:solidFill>
                  <a:srgbClr val="217DC9"/>
                </a:solidFill>
              </a:rPr>
              <a:t> </a:t>
            </a:r>
            <a:r>
              <a:rPr lang="sr-Latn-RS" altLang="en-US" sz="3200" b="1" dirty="0" smtClean="0">
                <a:solidFill>
                  <a:srgbClr val="217DC9"/>
                </a:solidFill>
              </a:rPr>
              <a:t> </a:t>
            </a:r>
            <a:r>
              <a:rPr lang="en-US" altLang="en-US" sz="3200" b="1" dirty="0" err="1" smtClean="0">
                <a:solidFill>
                  <a:srgbClr val="217DC9"/>
                </a:solidFill>
              </a:rPr>
              <a:t>okruženja</a:t>
            </a:r>
            <a:r>
              <a:rPr lang="en-US" altLang="en-US" sz="3200" b="1" dirty="0">
                <a:solidFill>
                  <a:srgbClr val="217DC9"/>
                </a:solidFill>
              </a:rPr>
              <a:t>, </a:t>
            </a:r>
            <a:r>
              <a:rPr lang="en-US" altLang="en-US" sz="3200" b="1" dirty="0" err="1">
                <a:solidFill>
                  <a:srgbClr val="217DC9"/>
                </a:solidFill>
              </a:rPr>
              <a:t>koji</a:t>
            </a:r>
            <a:r>
              <a:rPr lang="en-US" altLang="en-US" sz="3200" b="1" dirty="0">
                <a:solidFill>
                  <a:srgbClr val="217DC9"/>
                </a:solidFill>
              </a:rPr>
              <a:t> </a:t>
            </a:r>
            <a:r>
              <a:rPr lang="en-US" altLang="en-US" sz="3200" b="1" dirty="0" err="1">
                <a:solidFill>
                  <a:srgbClr val="217DC9"/>
                </a:solidFill>
              </a:rPr>
              <a:t>možda</a:t>
            </a:r>
            <a:r>
              <a:rPr lang="en-US" altLang="en-US" sz="3200" b="1" dirty="0">
                <a:solidFill>
                  <a:srgbClr val="217DC9"/>
                </a:solidFill>
              </a:rPr>
              <a:t>  </a:t>
            </a:r>
            <a:r>
              <a:rPr lang="en-US" altLang="en-US" sz="3200" b="1" dirty="0" err="1">
                <a:solidFill>
                  <a:srgbClr val="217DC9"/>
                </a:solidFill>
              </a:rPr>
              <a:t>nisu</a:t>
            </a:r>
            <a:r>
              <a:rPr lang="en-US" altLang="en-US" sz="3200" b="1" dirty="0">
                <a:solidFill>
                  <a:srgbClr val="217DC9"/>
                </a:solidFill>
              </a:rPr>
              <a:t>                                                </a:t>
            </a:r>
            <a:endParaRPr lang="sr-Latn-RS" altLang="en-US" sz="3200" b="1" dirty="0" smtClean="0">
              <a:solidFill>
                <a:srgbClr val="217DC9"/>
              </a:solidFill>
            </a:endParaRPr>
          </a:p>
          <a:p>
            <a:pPr marL="0" indent="0">
              <a:buNone/>
            </a:pPr>
            <a:r>
              <a:rPr lang="sr-Latn-RS" altLang="en-US" sz="3200" b="1" dirty="0">
                <a:solidFill>
                  <a:srgbClr val="217DC9"/>
                </a:solidFill>
              </a:rPr>
              <a:t> </a:t>
            </a:r>
            <a:r>
              <a:rPr lang="sr-Latn-RS" altLang="en-US" sz="3200" b="1" dirty="0" smtClean="0">
                <a:solidFill>
                  <a:srgbClr val="217DC9"/>
                </a:solidFill>
              </a:rPr>
              <a:t> </a:t>
            </a:r>
            <a:r>
              <a:rPr lang="en-US" altLang="en-US" sz="3200" b="1" dirty="0" err="1" smtClean="0">
                <a:solidFill>
                  <a:srgbClr val="217DC9"/>
                </a:solidFill>
              </a:rPr>
              <a:t>smeli</a:t>
            </a:r>
            <a:r>
              <a:rPr lang="en-US" altLang="en-US" sz="3200" b="1" dirty="0" smtClean="0">
                <a:solidFill>
                  <a:srgbClr val="217DC9"/>
                </a:solidFill>
              </a:rPr>
              <a:t> </a:t>
            </a:r>
            <a:r>
              <a:rPr lang="en-US" altLang="en-US" sz="3200" b="1" dirty="0" err="1">
                <a:solidFill>
                  <a:srgbClr val="217DC9"/>
                </a:solidFill>
              </a:rPr>
              <a:t>biti</a:t>
            </a:r>
            <a:r>
              <a:rPr lang="en-US" altLang="en-US" sz="3200" b="1" dirty="0">
                <a:solidFill>
                  <a:srgbClr val="217DC9"/>
                </a:solidFill>
              </a:rPr>
              <a:t> </a:t>
            </a:r>
            <a:r>
              <a:rPr lang="en-US" altLang="en-US" sz="3200" b="1" dirty="0" err="1">
                <a:solidFill>
                  <a:srgbClr val="217DC9"/>
                </a:solidFill>
              </a:rPr>
              <a:t>vakcinisani</a:t>
            </a:r>
            <a:r>
              <a:rPr lang="en-US" altLang="en-US" sz="3200" b="1" dirty="0">
                <a:solidFill>
                  <a:srgbClr val="217DC9"/>
                </a:solidFill>
              </a:rPr>
              <a:t>.</a:t>
            </a:r>
          </a:p>
          <a:p>
            <a:pPr>
              <a:buFontTx/>
              <a:buNone/>
            </a:pPr>
            <a:r>
              <a:rPr lang="sr-Cyrl-CS" altLang="en-US" sz="3200" b="1" dirty="0">
                <a:solidFill>
                  <a:srgbClr val="217DC9"/>
                </a:solidFill>
              </a:rPr>
              <a:t>	</a:t>
            </a:r>
            <a:endParaRPr lang="en-US" altLang="en-US" sz="3200" b="1" dirty="0">
              <a:solidFill>
                <a:srgbClr val="217DC9"/>
              </a:solidFill>
            </a:endParaRPr>
          </a:p>
        </p:txBody>
      </p:sp>
      <p:sp>
        <p:nvSpPr>
          <p:cNvPr id="79877" name="Text Box 5"/>
          <p:cNvSpPr txBox="1">
            <a:spLocks noChangeArrowheads="1"/>
          </p:cNvSpPr>
          <p:nvPr/>
        </p:nvSpPr>
        <p:spPr bwMode="auto">
          <a:xfrm>
            <a:off x="2669599" y="321204"/>
            <a:ext cx="6852814" cy="792513"/>
          </a:xfrm>
          <a:prstGeom prst="rect">
            <a:avLst/>
          </a:prstGeom>
          <a:noFill/>
          <a:ln w="9525">
            <a:noFill/>
            <a:miter lim="800000"/>
            <a:headEnd/>
            <a:tailEnd/>
          </a:ln>
          <a:effectLst/>
        </p:spPr>
        <p:txBody>
          <a:bodyPr wrap="none" lIns="114288" tIns="57144" rIns="114288" bIns="57144">
            <a:spAutoFit/>
          </a:bodyPr>
          <a:lstStyle>
            <a:lvl1pPr marL="342900" indent="-342900" defTabSz="658813">
              <a:defRPr sz="1300">
                <a:solidFill>
                  <a:schemeClr val="tx1"/>
                </a:solidFill>
                <a:latin typeface="Arial" panose="020B0604020202020204" pitchFamily="34" charset="0"/>
                <a:cs typeface="Arial" panose="020B0604020202020204" pitchFamily="34" charset="0"/>
              </a:defRPr>
            </a:lvl1pPr>
            <a:lvl2pPr marL="742950" indent="-285750" defTabSz="658813">
              <a:defRPr sz="1300">
                <a:solidFill>
                  <a:schemeClr val="tx1"/>
                </a:solidFill>
                <a:latin typeface="Arial" panose="020B0604020202020204" pitchFamily="34" charset="0"/>
                <a:cs typeface="Arial" panose="020B0604020202020204" pitchFamily="34" charset="0"/>
              </a:defRPr>
            </a:lvl2pPr>
            <a:lvl3pPr marL="1143000" indent="-228600" defTabSz="658813">
              <a:defRPr sz="1300">
                <a:solidFill>
                  <a:schemeClr val="tx1"/>
                </a:solidFill>
                <a:latin typeface="Arial" panose="020B0604020202020204" pitchFamily="34" charset="0"/>
                <a:cs typeface="Arial" panose="020B0604020202020204" pitchFamily="34" charset="0"/>
              </a:defRPr>
            </a:lvl3pPr>
            <a:lvl4pPr marL="1600200" indent="-228600" defTabSz="658813">
              <a:defRPr sz="1300">
                <a:solidFill>
                  <a:schemeClr val="tx1"/>
                </a:solidFill>
                <a:latin typeface="Arial" panose="020B0604020202020204" pitchFamily="34" charset="0"/>
                <a:cs typeface="Arial" panose="020B0604020202020204" pitchFamily="34" charset="0"/>
              </a:defRPr>
            </a:lvl4pPr>
            <a:lvl5pPr marL="2057400" indent="-228600" defTabSz="658813">
              <a:defRPr sz="1300">
                <a:solidFill>
                  <a:schemeClr val="tx1"/>
                </a:solidFill>
                <a:latin typeface="Arial" panose="020B0604020202020204" pitchFamily="34" charset="0"/>
                <a:cs typeface="Arial" panose="020B0604020202020204" pitchFamily="34" charset="0"/>
              </a:defRPr>
            </a:lvl5pPr>
            <a:lvl6pPr marL="25146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9pPr>
          </a:lstStyle>
          <a:p>
            <a:pPr algn="ctr">
              <a:defRPr/>
            </a:pPr>
            <a:r>
              <a:rPr lang="sr-Latn-RS" altLang="en-US" sz="4400" b="1" dirty="0" smtClean="0">
                <a:solidFill>
                  <a:srgbClr val="217DC9"/>
                </a:solidFill>
                <a:effectLst>
                  <a:outerShdw blurRad="38100" dist="38100" dir="2700000" algn="tl">
                    <a:srgbClr val="C0C0C0"/>
                  </a:outerShdw>
                </a:effectLst>
              </a:rPr>
              <a:t>Činjenice o vakcinama</a:t>
            </a:r>
            <a:r>
              <a:rPr lang="en-US" altLang="en-US" sz="4400" b="1" dirty="0" smtClean="0">
                <a:solidFill>
                  <a:srgbClr val="217DC9"/>
                </a:solidFill>
                <a:effectLst>
                  <a:outerShdw blurRad="38100" dist="38100" dir="2700000" algn="tl">
                    <a:srgbClr val="C0C0C0"/>
                  </a:outerShdw>
                </a:effectLst>
              </a:rPr>
              <a:t>…</a:t>
            </a:r>
            <a:endParaRPr lang="en-US" altLang="en-US" sz="4400" b="1" dirty="0">
              <a:solidFill>
                <a:srgbClr val="217DC9"/>
              </a:solidFill>
              <a:effectLst>
                <a:outerShdw blurRad="38100" dist="38100" dir="2700000" algn="tl">
                  <a:srgbClr val="C0C0C0"/>
                </a:outerShdw>
              </a:effectLst>
            </a:endParaRPr>
          </a:p>
        </p:txBody>
      </p:sp>
      <p:pic>
        <p:nvPicPr>
          <p:cNvPr id="14341" name="Picture 1"/>
          <p:cNvPicPr>
            <a:picLocks noChangeAspect="1"/>
          </p:cNvPicPr>
          <p:nvPr/>
        </p:nvPicPr>
        <p:blipFill rotWithShape="1">
          <a:blip r:embed="rId2">
            <a:extLst>
              <a:ext uri="{28A0092B-C50C-407E-A947-70E740481C1C}">
                <a14:useLocalDpi xmlns:a14="http://schemas.microsoft.com/office/drawing/2010/main" val="0"/>
              </a:ext>
            </a:extLst>
          </a:blip>
          <a:srcRect b="4635"/>
          <a:stretch/>
        </p:blipFill>
        <p:spPr bwMode="auto">
          <a:xfrm>
            <a:off x="7021688" y="3616657"/>
            <a:ext cx="3230084" cy="3234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Logo_agitka_bela_pozadina"/>
          <p:cNvPicPr>
            <a:picLocks noChangeAspect="1" noChangeArrowheads="1"/>
          </p:cNvPicPr>
          <p:nvPr/>
        </p:nvPicPr>
        <p:blipFill>
          <a:blip r:embed="rId3">
            <a:extLst>
              <a:ext uri="{28A0092B-C50C-407E-A947-70E740481C1C}">
                <a14:useLocalDpi xmlns:a14="http://schemas.microsoft.com/office/drawing/2010/main" val="0"/>
              </a:ext>
            </a:extLst>
          </a:blip>
          <a:srcRect l="18001" t="11600" r="17999" b="21201"/>
          <a:stretch>
            <a:fillRect/>
          </a:stretch>
        </p:blipFill>
        <p:spPr bwMode="auto">
          <a:xfrm>
            <a:off x="10182579" y="4874014"/>
            <a:ext cx="2009422" cy="19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16290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p:cNvSpPr>
          <p:nvPr/>
        </p:nvSpPr>
        <p:spPr bwMode="auto">
          <a:xfrm>
            <a:off x="496711" y="1254125"/>
            <a:ext cx="10588978" cy="4095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288" tIns="41143" rIns="82288" bIns="41143"/>
          <a:lstStyle>
            <a:lvl1pPr marL="131763" indent="-131763" defTabSz="658813">
              <a:lnSpc>
                <a:spcPct val="90000"/>
              </a:lnSpc>
              <a:spcBef>
                <a:spcPts val="863"/>
              </a:spcBef>
              <a:buClr>
                <a:srgbClr val="9E3611"/>
              </a:buClr>
              <a:buSzPct val="85000"/>
              <a:buFont typeface="Wingdings" panose="05000000000000000000" pitchFamily="2" charset="2"/>
              <a:buChar char="§"/>
              <a:defRPr sz="1400">
                <a:solidFill>
                  <a:schemeClr val="tx1"/>
                </a:solidFill>
                <a:latin typeface="Arial" panose="020B0604020202020204" pitchFamily="34" charset="0"/>
              </a:defRPr>
            </a:lvl1pPr>
            <a:lvl2pPr marL="742950" indent="-285750" defTabSz="658813">
              <a:lnSpc>
                <a:spcPct val="90000"/>
              </a:lnSpc>
              <a:spcBef>
                <a:spcPts val="288"/>
              </a:spcBef>
              <a:spcAft>
                <a:spcPts val="150"/>
              </a:spcAft>
              <a:buClr>
                <a:srgbClr val="9E3611"/>
              </a:buClr>
              <a:buSzPct val="85000"/>
              <a:buFont typeface="Wingdings" panose="05000000000000000000" pitchFamily="2" charset="2"/>
              <a:buChar char="§"/>
              <a:defRPr sz="1300">
                <a:solidFill>
                  <a:schemeClr val="tx1"/>
                </a:solidFill>
                <a:latin typeface="Arial" panose="020B0604020202020204" pitchFamily="34" charset="0"/>
              </a:defRPr>
            </a:lvl2pPr>
            <a:lvl3pPr marL="11430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3pPr>
            <a:lvl4pPr marL="16002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4pPr>
            <a:lvl5pPr marL="2057400" indent="-228600" defTabSz="658813">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5pPr>
            <a:lvl6pPr marL="25146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6pPr>
            <a:lvl7pPr marL="29718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7pPr>
            <a:lvl8pPr marL="34290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8pPr>
            <a:lvl9pPr marL="3886200" indent="-228600" defTabSz="658813" eaLnBrk="0" fontAlgn="base" hangingPunct="0">
              <a:lnSpc>
                <a:spcPct val="90000"/>
              </a:lnSpc>
              <a:spcBef>
                <a:spcPts val="288"/>
              </a:spcBef>
              <a:spcAft>
                <a:spcPts val="150"/>
              </a:spcAft>
              <a:buClr>
                <a:srgbClr val="9E3611"/>
              </a:buClr>
              <a:buSzPct val="85000"/>
              <a:buFont typeface="Wingdings" panose="05000000000000000000" pitchFamily="2" charset="2"/>
              <a:buChar char="§"/>
              <a:defRPr sz="1200">
                <a:solidFill>
                  <a:schemeClr val="tx1"/>
                </a:solidFill>
                <a:latin typeface="Arial" panose="020B0604020202020204" pitchFamily="34" charset="0"/>
              </a:defRPr>
            </a:lvl9pPr>
          </a:lstStyle>
          <a:p>
            <a:r>
              <a:rPr lang="en-US" altLang="en-US" sz="3400" b="1" dirty="0" err="1">
                <a:solidFill>
                  <a:srgbClr val="217DC9"/>
                </a:solidFill>
              </a:rPr>
              <a:t>Bolji</a:t>
            </a:r>
            <a:r>
              <a:rPr lang="en-US" altLang="en-US" sz="3400" b="1" dirty="0">
                <a:solidFill>
                  <a:srgbClr val="217DC9"/>
                </a:solidFill>
              </a:rPr>
              <a:t> </a:t>
            </a:r>
            <a:r>
              <a:rPr lang="en-US" altLang="en-US" sz="3400" b="1" dirty="0" err="1">
                <a:solidFill>
                  <a:srgbClr val="217DC9"/>
                </a:solidFill>
              </a:rPr>
              <a:t>izbor</a:t>
            </a:r>
            <a:r>
              <a:rPr lang="en-US" altLang="en-US" sz="3400" b="1" dirty="0">
                <a:solidFill>
                  <a:srgbClr val="217DC9"/>
                </a:solidFill>
              </a:rPr>
              <a:t> je </a:t>
            </a:r>
            <a:r>
              <a:rPr lang="en-US" altLang="en-US" sz="3400" b="1" dirty="0" err="1">
                <a:solidFill>
                  <a:srgbClr val="217DC9"/>
                </a:solidFill>
              </a:rPr>
              <a:t>vakcinisati</a:t>
            </a:r>
            <a:r>
              <a:rPr lang="en-US" altLang="en-US" sz="3400" b="1" dirty="0">
                <a:solidFill>
                  <a:srgbClr val="217DC9"/>
                </a:solidFill>
              </a:rPr>
              <a:t> </a:t>
            </a:r>
            <a:r>
              <a:rPr lang="en-US" altLang="en-US" sz="3400" b="1" dirty="0" err="1">
                <a:solidFill>
                  <a:srgbClr val="217DC9"/>
                </a:solidFill>
              </a:rPr>
              <a:t>dete</a:t>
            </a:r>
            <a:r>
              <a:rPr lang="en-US" altLang="en-US" sz="3400" b="1" dirty="0">
                <a:solidFill>
                  <a:srgbClr val="217DC9"/>
                </a:solidFill>
              </a:rPr>
              <a:t> </a:t>
            </a:r>
            <a:r>
              <a:rPr lang="en-US" altLang="en-US" sz="3400" b="1" dirty="0" err="1">
                <a:solidFill>
                  <a:srgbClr val="217DC9"/>
                </a:solidFill>
              </a:rPr>
              <a:t>nego</a:t>
            </a:r>
            <a:r>
              <a:rPr lang="en-US" altLang="en-US" sz="3400" b="1" dirty="0">
                <a:solidFill>
                  <a:srgbClr val="217DC9"/>
                </a:solidFill>
              </a:rPr>
              <a:t> </a:t>
            </a:r>
            <a:r>
              <a:rPr lang="en-US" altLang="en-US" sz="3400" b="1" dirty="0" err="1">
                <a:solidFill>
                  <a:srgbClr val="217DC9"/>
                </a:solidFill>
              </a:rPr>
              <a:t>čekati</a:t>
            </a:r>
            <a:r>
              <a:rPr lang="en-US" altLang="en-US" sz="3400" b="1" dirty="0">
                <a:solidFill>
                  <a:srgbClr val="217DC9"/>
                </a:solidFill>
              </a:rPr>
              <a:t> da </a:t>
            </a:r>
            <a:r>
              <a:rPr lang="en-US" altLang="en-US" sz="3400" b="1" dirty="0" err="1">
                <a:solidFill>
                  <a:srgbClr val="217DC9"/>
                </a:solidFill>
              </a:rPr>
              <a:t>oboli</a:t>
            </a:r>
            <a:r>
              <a:rPr lang="en-US" altLang="en-US" sz="3400" b="1" dirty="0">
                <a:solidFill>
                  <a:srgbClr val="217DC9"/>
                </a:solidFill>
              </a:rPr>
              <a:t>, </a:t>
            </a:r>
            <a:r>
              <a:rPr lang="en-US" altLang="en-US" sz="3400" b="1" dirty="0" err="1">
                <a:solidFill>
                  <a:srgbClr val="217DC9"/>
                </a:solidFill>
              </a:rPr>
              <a:t>jer</a:t>
            </a:r>
            <a:r>
              <a:rPr lang="en-US" altLang="en-US" sz="3400" b="1" dirty="0">
                <a:solidFill>
                  <a:srgbClr val="217DC9"/>
                </a:solidFill>
              </a:rPr>
              <a:t> je </a:t>
            </a:r>
            <a:r>
              <a:rPr lang="en-US" altLang="en-US" sz="3400" b="1" dirty="0" err="1">
                <a:solidFill>
                  <a:srgbClr val="217DC9"/>
                </a:solidFill>
              </a:rPr>
              <a:t>ishod</a:t>
            </a:r>
            <a:r>
              <a:rPr lang="en-US" altLang="en-US" sz="3400" b="1" dirty="0">
                <a:solidFill>
                  <a:srgbClr val="217DC9"/>
                </a:solidFill>
              </a:rPr>
              <a:t> </a:t>
            </a:r>
            <a:r>
              <a:rPr lang="en-US" altLang="en-US" sz="3400" b="1" dirty="0" err="1">
                <a:solidFill>
                  <a:srgbClr val="217DC9"/>
                </a:solidFill>
              </a:rPr>
              <a:t>oboljevanja</a:t>
            </a:r>
            <a:r>
              <a:rPr lang="en-US" altLang="en-US" sz="3400" b="1" dirty="0">
                <a:solidFill>
                  <a:srgbClr val="217DC9"/>
                </a:solidFill>
              </a:rPr>
              <a:t> od </a:t>
            </a:r>
            <a:r>
              <a:rPr lang="en-US" altLang="en-US" sz="3400" b="1" dirty="0" err="1">
                <a:solidFill>
                  <a:srgbClr val="217DC9"/>
                </a:solidFill>
              </a:rPr>
              <a:t>zaraznih</a:t>
            </a:r>
            <a:r>
              <a:rPr lang="en-US" altLang="en-US" sz="3400" b="1" dirty="0">
                <a:solidFill>
                  <a:srgbClr val="217DC9"/>
                </a:solidFill>
              </a:rPr>
              <a:t> </a:t>
            </a:r>
            <a:r>
              <a:rPr lang="en-US" altLang="en-US" sz="3400" b="1" dirty="0" err="1">
                <a:solidFill>
                  <a:srgbClr val="217DC9"/>
                </a:solidFill>
              </a:rPr>
              <a:t>bolesti</a:t>
            </a:r>
            <a:r>
              <a:rPr lang="en-US" altLang="en-US" sz="3400" b="1" dirty="0">
                <a:solidFill>
                  <a:srgbClr val="217DC9"/>
                </a:solidFill>
              </a:rPr>
              <a:t> </a:t>
            </a:r>
            <a:r>
              <a:rPr lang="en-US" altLang="en-US" sz="3400" b="1" dirty="0" err="1">
                <a:solidFill>
                  <a:srgbClr val="217DC9"/>
                </a:solidFill>
              </a:rPr>
              <a:t>uvek</a:t>
            </a:r>
            <a:r>
              <a:rPr lang="en-US" altLang="en-US" sz="3400" b="1" dirty="0">
                <a:solidFill>
                  <a:srgbClr val="217DC9"/>
                </a:solidFill>
              </a:rPr>
              <a:t> </a:t>
            </a:r>
            <a:r>
              <a:rPr lang="en-US" altLang="en-US" sz="3400" b="1" dirty="0" err="1">
                <a:solidFill>
                  <a:srgbClr val="217DC9"/>
                </a:solidFill>
              </a:rPr>
              <a:t>neizvestan</a:t>
            </a:r>
            <a:r>
              <a:rPr lang="en-US" altLang="en-US" sz="3400" b="1" dirty="0">
                <a:solidFill>
                  <a:srgbClr val="217DC9"/>
                </a:solidFill>
              </a:rPr>
              <a:t>.</a:t>
            </a:r>
          </a:p>
          <a:p>
            <a:r>
              <a:rPr lang="en-US" altLang="en-US" sz="3400" b="1" dirty="0" err="1">
                <a:solidFill>
                  <a:srgbClr val="217DC9"/>
                </a:solidFill>
              </a:rPr>
              <a:t>Reakcije</a:t>
            </a:r>
            <a:r>
              <a:rPr lang="en-US" altLang="en-US" sz="3400" b="1" dirty="0">
                <a:solidFill>
                  <a:srgbClr val="217DC9"/>
                </a:solidFill>
              </a:rPr>
              <a:t> </a:t>
            </a:r>
            <a:r>
              <a:rPr lang="en-US" altLang="en-US" sz="3400" b="1" dirty="0" err="1">
                <a:solidFill>
                  <a:srgbClr val="217DC9"/>
                </a:solidFill>
              </a:rPr>
              <a:t>posle</a:t>
            </a:r>
            <a:r>
              <a:rPr lang="en-US" altLang="en-US" sz="3400" b="1" dirty="0">
                <a:solidFill>
                  <a:srgbClr val="217DC9"/>
                </a:solidFill>
              </a:rPr>
              <a:t> </a:t>
            </a:r>
            <a:r>
              <a:rPr lang="en-US" altLang="en-US" sz="3400" b="1" dirty="0" err="1">
                <a:solidFill>
                  <a:srgbClr val="217DC9"/>
                </a:solidFill>
              </a:rPr>
              <a:t>vakcinacije</a:t>
            </a:r>
            <a:r>
              <a:rPr lang="en-US" altLang="en-US" sz="3400" b="1" dirty="0">
                <a:solidFill>
                  <a:srgbClr val="217DC9"/>
                </a:solidFill>
              </a:rPr>
              <a:t> </a:t>
            </a:r>
            <a:r>
              <a:rPr lang="en-US" altLang="en-US" sz="3400" b="1" dirty="0" err="1">
                <a:solidFill>
                  <a:srgbClr val="217DC9"/>
                </a:solidFill>
              </a:rPr>
              <a:t>najčešće</a:t>
            </a:r>
            <a:r>
              <a:rPr lang="en-US" altLang="en-US" sz="3400" b="1" dirty="0">
                <a:solidFill>
                  <a:srgbClr val="217DC9"/>
                </a:solidFill>
              </a:rPr>
              <a:t> </a:t>
            </a:r>
            <a:r>
              <a:rPr lang="en-US" altLang="en-US" sz="3400" b="1" dirty="0" err="1">
                <a:solidFill>
                  <a:srgbClr val="217DC9"/>
                </a:solidFill>
              </a:rPr>
              <a:t>su</a:t>
            </a:r>
            <a:r>
              <a:rPr lang="en-US" altLang="en-US" sz="3400" b="1" dirty="0">
                <a:solidFill>
                  <a:srgbClr val="217DC9"/>
                </a:solidFill>
              </a:rPr>
              <a:t> </a:t>
            </a:r>
            <a:r>
              <a:rPr lang="en-US" altLang="en-US" sz="3400" b="1" dirty="0" err="1">
                <a:solidFill>
                  <a:srgbClr val="217DC9"/>
                </a:solidFill>
              </a:rPr>
              <a:t>blage</a:t>
            </a:r>
            <a:r>
              <a:rPr lang="en-US" altLang="en-US" sz="3400" b="1" dirty="0">
                <a:solidFill>
                  <a:srgbClr val="217DC9"/>
                </a:solidFill>
              </a:rPr>
              <a:t> </a:t>
            </a:r>
            <a:r>
              <a:rPr lang="en-US" altLang="en-US" sz="3400" b="1" dirty="0" err="1">
                <a:solidFill>
                  <a:srgbClr val="217DC9"/>
                </a:solidFill>
              </a:rPr>
              <a:t>i</a:t>
            </a:r>
            <a:r>
              <a:rPr lang="en-US" altLang="en-US" sz="3400" b="1" dirty="0">
                <a:solidFill>
                  <a:srgbClr val="217DC9"/>
                </a:solidFill>
              </a:rPr>
              <a:t> </a:t>
            </a:r>
            <a:r>
              <a:rPr lang="en-US" altLang="en-US" sz="3400" b="1" dirty="0" err="1">
                <a:solidFill>
                  <a:srgbClr val="217DC9"/>
                </a:solidFill>
              </a:rPr>
              <a:t>prolazne</a:t>
            </a:r>
            <a:r>
              <a:rPr lang="en-US" altLang="en-US" sz="3400" b="1" dirty="0">
                <a:solidFill>
                  <a:srgbClr val="217DC9"/>
                </a:solidFill>
              </a:rPr>
              <a:t>, bez </a:t>
            </a:r>
            <a:r>
              <a:rPr lang="en-US" altLang="en-US" sz="3400" b="1" dirty="0" err="1">
                <a:solidFill>
                  <a:srgbClr val="217DC9"/>
                </a:solidFill>
              </a:rPr>
              <a:t>ikakvog</a:t>
            </a:r>
            <a:r>
              <a:rPr lang="en-US" altLang="en-US" sz="3400" b="1" dirty="0">
                <a:solidFill>
                  <a:srgbClr val="217DC9"/>
                </a:solidFill>
              </a:rPr>
              <a:t> </a:t>
            </a:r>
            <a:r>
              <a:rPr lang="en-US" altLang="en-US" sz="3400" b="1" dirty="0" err="1">
                <a:solidFill>
                  <a:srgbClr val="217DC9"/>
                </a:solidFill>
              </a:rPr>
              <a:t>rizika</a:t>
            </a:r>
            <a:r>
              <a:rPr lang="en-US" altLang="en-US" sz="3400" b="1" dirty="0">
                <a:solidFill>
                  <a:srgbClr val="217DC9"/>
                </a:solidFill>
              </a:rPr>
              <a:t> </a:t>
            </a:r>
            <a:r>
              <a:rPr lang="en-US" altLang="en-US" sz="3400" b="1" dirty="0" err="1">
                <a:solidFill>
                  <a:srgbClr val="217DC9"/>
                </a:solidFill>
              </a:rPr>
              <a:t>po</a:t>
            </a:r>
            <a:r>
              <a:rPr lang="en-US" altLang="en-US" sz="3400" b="1" dirty="0">
                <a:solidFill>
                  <a:srgbClr val="217DC9"/>
                </a:solidFill>
              </a:rPr>
              <a:t> </a:t>
            </a:r>
            <a:r>
              <a:rPr lang="en-US" altLang="en-US" sz="3400" b="1" dirty="0" err="1">
                <a:solidFill>
                  <a:srgbClr val="217DC9"/>
                </a:solidFill>
              </a:rPr>
              <a:t>zdravlje</a:t>
            </a:r>
            <a:r>
              <a:rPr lang="en-US" altLang="en-US" sz="3400" b="1" dirty="0">
                <a:solidFill>
                  <a:srgbClr val="217DC9"/>
                </a:solidFill>
              </a:rPr>
              <a:t> </a:t>
            </a:r>
            <a:r>
              <a:rPr lang="en-US" altLang="en-US" sz="3400" b="1" dirty="0" err="1">
                <a:solidFill>
                  <a:srgbClr val="217DC9"/>
                </a:solidFill>
              </a:rPr>
              <a:t>deteta</a:t>
            </a:r>
            <a:r>
              <a:rPr lang="en-US" altLang="en-US" sz="3400" b="1" dirty="0">
                <a:solidFill>
                  <a:srgbClr val="217DC9"/>
                </a:solidFill>
              </a:rPr>
              <a:t>.</a:t>
            </a:r>
          </a:p>
          <a:p>
            <a:r>
              <a:rPr lang="sr-Latn-RS" altLang="en-US" sz="3400" b="1" dirty="0" smtClean="0">
                <a:solidFill>
                  <a:srgbClr val="217DC9"/>
                </a:solidFill>
              </a:rPr>
              <a:t>Umesto na internetu, savete</a:t>
            </a:r>
            <a:r>
              <a:rPr lang="en-US" altLang="en-US" sz="3400" b="1" dirty="0" smtClean="0">
                <a:solidFill>
                  <a:srgbClr val="217DC9"/>
                </a:solidFill>
              </a:rPr>
              <a:t> </a:t>
            </a:r>
            <a:r>
              <a:rPr lang="sr-Latn-RS" altLang="en-US" sz="3400" b="1" dirty="0" smtClean="0">
                <a:solidFill>
                  <a:srgbClr val="217DC9"/>
                </a:solidFill>
              </a:rPr>
              <a:t>                                         u vezi vakcina i vakcinacije</a:t>
            </a:r>
            <a:r>
              <a:rPr lang="en-US" altLang="en-US" sz="3400" b="1" dirty="0" smtClean="0">
                <a:solidFill>
                  <a:srgbClr val="217DC9"/>
                </a:solidFill>
              </a:rPr>
              <a:t> </a:t>
            </a:r>
            <a:r>
              <a:rPr lang="sr-Latn-RS" altLang="en-US" sz="3400" b="1" dirty="0" smtClean="0">
                <a:solidFill>
                  <a:srgbClr val="217DC9"/>
                </a:solidFill>
              </a:rPr>
              <a:t>                               potražite kod pedijatra</a:t>
            </a:r>
            <a:r>
              <a:rPr lang="en-US" altLang="en-US" sz="3400" b="1" dirty="0" smtClean="0">
                <a:solidFill>
                  <a:srgbClr val="217DC9"/>
                </a:solidFill>
              </a:rPr>
              <a:t> </a:t>
            </a:r>
            <a:r>
              <a:rPr lang="sr-Latn-RS" altLang="en-US" sz="3400" b="1" dirty="0" smtClean="0">
                <a:solidFill>
                  <a:srgbClr val="217DC9"/>
                </a:solidFill>
              </a:rPr>
              <a:t>                                                svog deteta</a:t>
            </a:r>
            <a:r>
              <a:rPr lang="en-US" altLang="en-US" sz="3400" b="1" dirty="0" smtClean="0">
                <a:solidFill>
                  <a:srgbClr val="217DC9"/>
                </a:solidFill>
              </a:rPr>
              <a:t>.</a:t>
            </a:r>
            <a:endParaRPr lang="en-US" altLang="en-US" sz="3400" b="1" dirty="0">
              <a:solidFill>
                <a:srgbClr val="217DC9"/>
              </a:solidFill>
            </a:endParaRPr>
          </a:p>
        </p:txBody>
      </p:sp>
      <p:sp>
        <p:nvSpPr>
          <p:cNvPr id="79877" name="Text Box 5"/>
          <p:cNvSpPr txBox="1">
            <a:spLocks noChangeArrowheads="1"/>
          </p:cNvSpPr>
          <p:nvPr/>
        </p:nvSpPr>
        <p:spPr bwMode="auto">
          <a:xfrm>
            <a:off x="2669599" y="347994"/>
            <a:ext cx="6852814" cy="792513"/>
          </a:xfrm>
          <a:prstGeom prst="rect">
            <a:avLst/>
          </a:prstGeom>
          <a:noFill/>
          <a:ln w="9525">
            <a:noFill/>
            <a:miter lim="800000"/>
            <a:headEnd/>
            <a:tailEnd/>
          </a:ln>
          <a:effectLst/>
        </p:spPr>
        <p:txBody>
          <a:bodyPr wrap="none" lIns="114288" tIns="57144" rIns="114288" bIns="57144">
            <a:spAutoFit/>
          </a:bodyPr>
          <a:lstStyle>
            <a:lvl1pPr marL="342900" indent="-342900" defTabSz="658813">
              <a:defRPr sz="1300">
                <a:solidFill>
                  <a:schemeClr val="tx1"/>
                </a:solidFill>
                <a:latin typeface="Arial" panose="020B0604020202020204" pitchFamily="34" charset="0"/>
                <a:cs typeface="Arial" panose="020B0604020202020204" pitchFamily="34" charset="0"/>
              </a:defRPr>
            </a:lvl1pPr>
            <a:lvl2pPr marL="742950" indent="-285750" defTabSz="658813">
              <a:defRPr sz="1300">
                <a:solidFill>
                  <a:schemeClr val="tx1"/>
                </a:solidFill>
                <a:latin typeface="Arial" panose="020B0604020202020204" pitchFamily="34" charset="0"/>
                <a:cs typeface="Arial" panose="020B0604020202020204" pitchFamily="34" charset="0"/>
              </a:defRPr>
            </a:lvl2pPr>
            <a:lvl3pPr marL="1143000" indent="-228600" defTabSz="658813">
              <a:defRPr sz="1300">
                <a:solidFill>
                  <a:schemeClr val="tx1"/>
                </a:solidFill>
                <a:latin typeface="Arial" panose="020B0604020202020204" pitchFamily="34" charset="0"/>
                <a:cs typeface="Arial" panose="020B0604020202020204" pitchFamily="34" charset="0"/>
              </a:defRPr>
            </a:lvl3pPr>
            <a:lvl4pPr marL="1600200" indent="-228600" defTabSz="658813">
              <a:defRPr sz="1300">
                <a:solidFill>
                  <a:schemeClr val="tx1"/>
                </a:solidFill>
                <a:latin typeface="Arial" panose="020B0604020202020204" pitchFamily="34" charset="0"/>
                <a:cs typeface="Arial" panose="020B0604020202020204" pitchFamily="34" charset="0"/>
              </a:defRPr>
            </a:lvl4pPr>
            <a:lvl5pPr marL="2057400" indent="-228600" defTabSz="658813">
              <a:defRPr sz="1300">
                <a:solidFill>
                  <a:schemeClr val="tx1"/>
                </a:solidFill>
                <a:latin typeface="Arial" panose="020B0604020202020204" pitchFamily="34" charset="0"/>
                <a:cs typeface="Arial" panose="020B0604020202020204" pitchFamily="34" charset="0"/>
              </a:defRPr>
            </a:lvl5pPr>
            <a:lvl6pPr marL="25146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6pPr>
            <a:lvl7pPr marL="29718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7pPr>
            <a:lvl8pPr marL="34290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8pPr>
            <a:lvl9pPr marL="3886200" indent="-228600" defTabSz="658813" eaLnBrk="0" fontAlgn="base" hangingPunct="0">
              <a:spcBef>
                <a:spcPct val="0"/>
              </a:spcBef>
              <a:spcAft>
                <a:spcPct val="0"/>
              </a:spcAft>
              <a:defRPr sz="1300">
                <a:solidFill>
                  <a:schemeClr val="tx1"/>
                </a:solidFill>
                <a:latin typeface="Arial" panose="020B0604020202020204" pitchFamily="34" charset="0"/>
                <a:cs typeface="Arial" panose="020B0604020202020204" pitchFamily="34" charset="0"/>
              </a:defRPr>
            </a:lvl9pPr>
          </a:lstStyle>
          <a:p>
            <a:pPr algn="ctr">
              <a:defRPr/>
            </a:pPr>
            <a:r>
              <a:rPr lang="sr-Latn-RS" altLang="en-US" sz="4400" b="1" dirty="0" smtClean="0">
                <a:solidFill>
                  <a:srgbClr val="217DC9"/>
                </a:solidFill>
                <a:effectLst>
                  <a:outerShdw blurRad="38100" dist="38100" dir="2700000" algn="tl">
                    <a:srgbClr val="C0C0C0"/>
                  </a:outerShdw>
                </a:effectLst>
              </a:rPr>
              <a:t>Činjenice o vakcinama</a:t>
            </a:r>
            <a:r>
              <a:rPr lang="en-US" altLang="en-US" sz="4400" b="1" dirty="0" smtClean="0">
                <a:solidFill>
                  <a:srgbClr val="217DC9"/>
                </a:solidFill>
                <a:effectLst>
                  <a:outerShdw blurRad="38100" dist="38100" dir="2700000" algn="tl">
                    <a:srgbClr val="C0C0C0"/>
                  </a:outerShdw>
                </a:effectLst>
              </a:rPr>
              <a:t>…</a:t>
            </a:r>
            <a:endParaRPr lang="en-US" altLang="en-US" sz="4400" b="1" dirty="0">
              <a:solidFill>
                <a:srgbClr val="217DC9"/>
              </a:solidFill>
              <a:effectLst>
                <a:outerShdw blurRad="38100" dist="38100" dir="2700000" algn="tl">
                  <a:srgbClr val="C0C0C0"/>
                </a:outerShdw>
              </a:effectLst>
            </a:endParaRPr>
          </a:p>
        </p:txBody>
      </p:sp>
      <p:pic>
        <p:nvPicPr>
          <p:cNvPr id="15365" name="Picture 1"/>
          <p:cNvPicPr>
            <a:picLocks noChangeAspect="1"/>
          </p:cNvPicPr>
          <p:nvPr/>
        </p:nvPicPr>
        <p:blipFill>
          <a:blip r:embed="rId2" cstate="print">
            <a:extLst>
              <a:ext uri="{28A0092B-C50C-407E-A947-70E740481C1C}">
                <a14:useLocalDpi xmlns:a14="http://schemas.microsoft.com/office/drawing/2010/main" val="0"/>
              </a:ext>
            </a:extLst>
          </a:blip>
          <a:srcRect l="10214" t="6226" r="7927" b="4597"/>
          <a:stretch>
            <a:fillRect/>
          </a:stretch>
        </p:blipFill>
        <p:spPr bwMode="auto">
          <a:xfrm>
            <a:off x="6818490" y="3714968"/>
            <a:ext cx="3000113" cy="3269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Logo_agitka_bela_pozadina"/>
          <p:cNvPicPr>
            <a:picLocks noChangeAspect="1" noChangeArrowheads="1"/>
          </p:cNvPicPr>
          <p:nvPr/>
        </p:nvPicPr>
        <p:blipFill>
          <a:blip r:embed="rId3">
            <a:extLst>
              <a:ext uri="{28A0092B-C50C-407E-A947-70E740481C1C}">
                <a14:useLocalDpi xmlns:a14="http://schemas.microsoft.com/office/drawing/2010/main" val="0"/>
              </a:ext>
            </a:extLst>
          </a:blip>
          <a:srcRect l="18001" t="11600" r="17999" b="21201"/>
          <a:stretch>
            <a:fillRect/>
          </a:stretch>
        </p:blipFill>
        <p:spPr bwMode="auto">
          <a:xfrm>
            <a:off x="10182579" y="4874014"/>
            <a:ext cx="2009422" cy="1983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767670"/>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1027</Words>
  <Application>Microsoft Office PowerPoint</Application>
  <PresentationFormat>Widescreen</PresentationFormat>
  <Paragraphs>137</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Arial Black</vt:lpstr>
      <vt:lpstr>Calibri</vt:lpstr>
      <vt:lpstr>Calibri Light</vt:lpstr>
      <vt:lpstr>Rockwell</vt:lpstr>
      <vt:lpstr>Wingdings</vt:lpstr>
      <vt:lpstr>Office Theme</vt:lpstr>
      <vt:lpstr> Značaj vakcinacije</vt:lpstr>
      <vt:lpstr>Značaj vakcinacije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tuberkuloze  2. difterije  3. tetanusa 4. velikog kašlja  5. dečije paralize 6. virusne žutice b 7. malih boginja 8. zaušaka 9. rubele (crvenke) 10. izazvanih bakterijom hemofilus influence tipa b i  11. izazvanih bakterijom streptokok pneumonije.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Pravilnik o imunizaciji i načinu zaštite lekovima. Službeni glasnik Republike Srbije, br. 88/2017, 11/2018 i 14/2018). 2) Petrović V, Šeguljev Z, Radovanović Z. Imunizacija protiv zaraznih bolesti. Medicinski fakultet Univerziteta u Novom Sadu. Novi Sad. 2015. ISBN 978-86-7197-452-3. 3)  Ristić M, Vukas A, Medić S, Petrović V. Razlozi neimunizovanja dece u AP Vojvodini, Srbija. Prev ped. 2017; 3(1-2):57-62. 4) Ristić M, Šeguljev Z, Petrović V, Vuleković V, Dugandžija T. Uticaj sociodemografskih karakteristika roditelja na obuhvat imunizacijom dece. Opšta medicina. 2013; 19(1-2):19-25. 5) Ristić M, Šeguljev Z, Petrović V, Dugandžija T, Stanimirov B. Odnos stavova roditelja prema imunizaciji i obuhvata imunizacijom dece. Medicina danas. 2012; 11(10-12):315-23. 6) Rappuoli R, Pizza M, Del Giudice G, De Gregorio E. Vaccines, new opportunities for a new society. Proc Natl Acad Sci U S A. 2014;111(34):12288-93. 7) World Health Organization. Measles vaccines: WHO position paper. Weekly Epidemiological Record. 2017; 92:205–228 8) Centers for Disease Control and Prevention. CDC’s Strategic Framework for Global Immunization, 2016–2020. Atlanta, GA: May 2016. Dostupo na: www.cdc.gov/globalhealth/immunization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Значај вакцинације</dc:title>
  <dc:creator>Ukropina</dc:creator>
  <cp:lastModifiedBy>Korisnik</cp:lastModifiedBy>
  <cp:revision>33</cp:revision>
  <dcterms:created xsi:type="dcterms:W3CDTF">2020-08-18T09:45:32Z</dcterms:created>
  <dcterms:modified xsi:type="dcterms:W3CDTF">2020-12-06T18:45:42Z</dcterms:modified>
</cp:coreProperties>
</file>